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BE8"/>
    <a:srgbClr val="59C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783946-BB98-4D3C-9B9A-1EB4134555F8}" v="201" dt="2026-07-02T04:10:04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58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Usry" userId="3e26bc1e-374f-4aac-91fd-72194d197435" providerId="ADAL" clId="{E9AE4C19-D407-4E5E-A28F-2E95D45A6E10}"/>
    <pc:docChg chg="undo custSel modSld">
      <pc:chgData name="Kimberly Usry" userId="3e26bc1e-374f-4aac-91fd-72194d197435" providerId="ADAL" clId="{E9AE4C19-D407-4E5E-A28F-2E95D45A6E10}" dt="2026-07-02T04:10:11.986" v="1323" actId="14100"/>
      <pc:docMkLst>
        <pc:docMk/>
      </pc:docMkLst>
      <pc:sldChg chg="addSp delSp modSp mod">
        <pc:chgData name="Kimberly Usry" userId="3e26bc1e-374f-4aac-91fd-72194d197435" providerId="ADAL" clId="{E9AE4C19-D407-4E5E-A28F-2E95D45A6E10}" dt="2026-07-02T02:42:35.411" v="1008" actId="14100"/>
        <pc:sldMkLst>
          <pc:docMk/>
          <pc:sldMk cId="0" sldId="256"/>
        </pc:sldMkLst>
        <pc:spChg chg="add del mod">
          <ac:chgData name="Kimberly Usry" userId="3e26bc1e-374f-4aac-91fd-72194d197435" providerId="ADAL" clId="{E9AE4C19-D407-4E5E-A28F-2E95D45A6E10}" dt="2026-07-02T00:23:41.446" v="13" actId="478"/>
          <ac:spMkLst>
            <pc:docMk/>
            <pc:sldMk cId="0" sldId="256"/>
            <ac:spMk id="4" creationId="{0C955289-AB3F-5DEE-7F56-B08C81A65DC3}"/>
          </ac:spMkLst>
        </pc:spChg>
        <pc:spChg chg="add del mod">
          <ac:chgData name="Kimberly Usry" userId="3e26bc1e-374f-4aac-91fd-72194d197435" providerId="ADAL" clId="{E9AE4C19-D407-4E5E-A28F-2E95D45A6E10}" dt="2026-07-02T00:24:45.325" v="20" actId="478"/>
          <ac:spMkLst>
            <pc:docMk/>
            <pc:sldMk cId="0" sldId="256"/>
            <ac:spMk id="8" creationId="{56617C5E-17CE-65DB-11CC-9F5E303C739D}"/>
          </ac:spMkLst>
        </pc:spChg>
        <pc:spChg chg="add mod">
          <ac:chgData name="Kimberly Usry" userId="3e26bc1e-374f-4aac-91fd-72194d197435" providerId="ADAL" clId="{E9AE4C19-D407-4E5E-A28F-2E95D45A6E10}" dt="2026-07-02T02:42:35.411" v="1008" actId="14100"/>
          <ac:spMkLst>
            <pc:docMk/>
            <pc:sldMk cId="0" sldId="256"/>
            <ac:spMk id="9" creationId="{D1BFA080-3D17-731F-6F98-155CB46ADFD9}"/>
          </ac:spMkLst>
        </pc:spChg>
        <pc:spChg chg="add del">
          <ac:chgData name="Kimberly Usry" userId="3e26bc1e-374f-4aac-91fd-72194d197435" providerId="ADAL" clId="{E9AE4C19-D407-4E5E-A28F-2E95D45A6E10}" dt="2026-07-02T00:23:37.377" v="12" actId="478"/>
          <ac:spMkLst>
            <pc:docMk/>
            <pc:sldMk cId="0" sldId="256"/>
            <ac:spMk id="94" creationId="{00000000-0000-0000-0000-000000000000}"/>
          </ac:spMkLst>
        </pc:spChg>
        <pc:spChg chg="del">
          <ac:chgData name="Kimberly Usry" userId="3e26bc1e-374f-4aac-91fd-72194d197435" providerId="ADAL" clId="{E9AE4C19-D407-4E5E-A28F-2E95D45A6E10}" dt="2026-07-02T00:23:28.526" v="10" actId="478"/>
          <ac:spMkLst>
            <pc:docMk/>
            <pc:sldMk cId="0" sldId="256"/>
            <ac:spMk id="95" creationId="{00000000-0000-0000-0000-000000000000}"/>
          </ac:spMkLst>
        </pc:spChg>
        <pc:spChg chg="del">
          <ac:chgData name="Kimberly Usry" userId="3e26bc1e-374f-4aac-91fd-72194d197435" providerId="ADAL" clId="{E9AE4C19-D407-4E5E-A28F-2E95D45A6E10}" dt="2026-07-02T00:24:39.945" v="19" actId="478"/>
          <ac:spMkLst>
            <pc:docMk/>
            <pc:sldMk cId="0" sldId="256"/>
            <ac:spMk id="96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0:23:46.300" v="14" actId="478"/>
          <ac:spMkLst>
            <pc:docMk/>
            <pc:sldMk cId="0" sldId="256"/>
            <ac:spMk id="99" creationId="{00000000-0000-0000-0000-000000000000}"/>
          </ac:spMkLst>
        </pc:spChg>
        <pc:picChg chg="del">
          <ac:chgData name="Kimberly Usry" userId="3e26bc1e-374f-4aac-91fd-72194d197435" providerId="ADAL" clId="{E9AE4C19-D407-4E5E-A28F-2E95D45A6E10}" dt="2026-07-02T00:11:11.303" v="9" actId="478"/>
          <ac:picMkLst>
            <pc:docMk/>
            <pc:sldMk cId="0" sldId="256"/>
            <ac:picMk id="3" creationId="{D44EC138-E316-C9D6-9287-A93F3BEF1A13}"/>
          </ac:picMkLst>
        </pc:picChg>
        <pc:picChg chg="add mod">
          <ac:chgData name="Kimberly Usry" userId="3e26bc1e-374f-4aac-91fd-72194d197435" providerId="ADAL" clId="{E9AE4C19-D407-4E5E-A28F-2E95D45A6E10}" dt="2026-07-02T02:42:25.603" v="1006" actId="14100"/>
          <ac:picMkLst>
            <pc:docMk/>
            <pc:sldMk cId="0" sldId="256"/>
            <ac:picMk id="6" creationId="{A94C258F-9913-DED8-35AD-40FA8FA13D11}"/>
          </ac:picMkLst>
        </pc:picChg>
        <pc:cxnChg chg="del">
          <ac:chgData name="Kimberly Usry" userId="3e26bc1e-374f-4aac-91fd-72194d197435" providerId="ADAL" clId="{E9AE4C19-D407-4E5E-A28F-2E95D45A6E10}" dt="2026-07-02T00:24:47.885" v="21" actId="478"/>
          <ac:cxnSpMkLst>
            <pc:docMk/>
            <pc:sldMk cId="0" sldId="256"/>
            <ac:cxnSpMk id="97" creationId="{00000000-0000-0000-0000-000000000000}"/>
          </ac:cxnSpMkLst>
        </pc:cxnChg>
      </pc:sldChg>
      <pc:sldChg chg="addSp delSp modSp mod">
        <pc:chgData name="Kimberly Usry" userId="3e26bc1e-374f-4aac-91fd-72194d197435" providerId="ADAL" clId="{E9AE4C19-D407-4E5E-A28F-2E95D45A6E10}" dt="2026-07-02T02:41:43.899" v="1001" actId="14100"/>
        <pc:sldMkLst>
          <pc:docMk/>
          <pc:sldMk cId="0" sldId="257"/>
        </pc:sldMkLst>
        <pc:spChg chg="add del mod">
          <ac:chgData name="Kimberly Usry" userId="3e26bc1e-374f-4aac-91fd-72194d197435" providerId="ADAL" clId="{E9AE4C19-D407-4E5E-A28F-2E95D45A6E10}" dt="2026-07-02T00:34:31.712" v="24" actId="478"/>
          <ac:spMkLst>
            <pc:docMk/>
            <pc:sldMk cId="0" sldId="257"/>
            <ac:spMk id="3" creationId="{01714A14-7BBA-F7C5-AD91-BF0EBAFC9173}"/>
          </ac:spMkLst>
        </pc:spChg>
        <pc:spChg chg="add del mod">
          <ac:chgData name="Kimberly Usry" userId="3e26bc1e-374f-4aac-91fd-72194d197435" providerId="ADAL" clId="{E9AE4C19-D407-4E5E-A28F-2E95D45A6E10}" dt="2026-07-02T00:34:39.764" v="26" actId="478"/>
          <ac:spMkLst>
            <pc:docMk/>
            <pc:sldMk cId="0" sldId="257"/>
            <ac:spMk id="5" creationId="{B8D493F3-B063-07F2-9F70-5663842D077B}"/>
          </ac:spMkLst>
        </pc:spChg>
        <pc:spChg chg="add mod">
          <ac:chgData name="Kimberly Usry" userId="3e26bc1e-374f-4aac-91fd-72194d197435" providerId="ADAL" clId="{E9AE4C19-D407-4E5E-A28F-2E95D45A6E10}" dt="2026-07-02T02:41:43.899" v="1001" actId="14100"/>
          <ac:spMkLst>
            <pc:docMk/>
            <pc:sldMk cId="0" sldId="257"/>
            <ac:spMk id="8" creationId="{673F7AC8-DB21-E057-4660-567C62C13F84}"/>
          </ac:spMkLst>
        </pc:spChg>
        <pc:spChg chg="del">
          <ac:chgData name="Kimberly Usry" userId="3e26bc1e-374f-4aac-91fd-72194d197435" providerId="ADAL" clId="{E9AE4C19-D407-4E5E-A28F-2E95D45A6E10}" dt="2026-07-02T00:34:29.415" v="23" actId="478"/>
          <ac:spMkLst>
            <pc:docMk/>
            <pc:sldMk cId="0" sldId="257"/>
            <ac:spMk id="105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0:34:37.339" v="25" actId="478"/>
          <ac:spMkLst>
            <pc:docMk/>
            <pc:sldMk cId="0" sldId="257"/>
            <ac:spMk id="106" creationId="{00000000-0000-0000-0000-000000000000}"/>
          </ac:spMkLst>
        </pc:spChg>
        <pc:picChg chg="add mod ord">
          <ac:chgData name="Kimberly Usry" userId="3e26bc1e-374f-4aac-91fd-72194d197435" providerId="ADAL" clId="{E9AE4C19-D407-4E5E-A28F-2E95D45A6E10}" dt="2026-07-02T02:41:30.691" v="1000" actId="170"/>
          <ac:picMkLst>
            <pc:docMk/>
            <pc:sldMk cId="0" sldId="257"/>
            <ac:picMk id="7" creationId="{9089B108-7CF0-F78B-3ED4-883642D3D7BD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3:26:08.611" v="1196" actId="14100"/>
        <pc:sldMkLst>
          <pc:docMk/>
          <pc:sldMk cId="0" sldId="258"/>
        </pc:sldMkLst>
        <pc:spChg chg="add mod">
          <ac:chgData name="Kimberly Usry" userId="3e26bc1e-374f-4aac-91fd-72194d197435" providerId="ADAL" clId="{E9AE4C19-D407-4E5E-A28F-2E95D45A6E10}" dt="2026-07-02T02:34:44.045" v="932" actId="14100"/>
          <ac:spMkLst>
            <pc:docMk/>
            <pc:sldMk cId="0" sldId="258"/>
            <ac:spMk id="2" creationId="{775F1712-A24E-3BE2-1304-5FE2C1D8B789}"/>
          </ac:spMkLst>
        </pc:spChg>
        <pc:spChg chg="mod">
          <ac:chgData name="Kimberly Usry" userId="3e26bc1e-374f-4aac-91fd-72194d197435" providerId="ADAL" clId="{E9AE4C19-D407-4E5E-A28F-2E95D45A6E10}" dt="2026-07-02T02:34:39.302" v="931" actId="14100"/>
          <ac:spMkLst>
            <pc:docMk/>
            <pc:sldMk cId="0" sldId="258"/>
            <ac:spMk id="111" creationId="{00000000-0000-0000-0000-000000000000}"/>
          </ac:spMkLst>
        </pc:spChg>
        <pc:spChg chg="del">
          <ac:chgData name="Kimberly Usry" userId="3e26bc1e-374f-4aac-91fd-72194d197435" providerId="ADAL" clId="{E9AE4C19-D407-4E5E-A28F-2E95D45A6E10}" dt="2026-07-02T03:00:51.735" v="1009" actId="478"/>
          <ac:spMkLst>
            <pc:docMk/>
            <pc:sldMk cId="0" sldId="258"/>
            <ac:spMk id="112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5:18.843" v="1084" actId="20577"/>
          <ac:spMkLst>
            <pc:docMk/>
            <pc:sldMk cId="0" sldId="258"/>
            <ac:spMk id="113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7:20.915" v="1099" actId="179"/>
          <ac:spMkLst>
            <pc:docMk/>
            <pc:sldMk cId="0" sldId="258"/>
            <ac:spMk id="114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7:31.670" v="1101" actId="179"/>
          <ac:spMkLst>
            <pc:docMk/>
            <pc:sldMk cId="0" sldId="258"/>
            <ac:spMk id="115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7:44.739" v="1104" actId="179"/>
          <ac:spMkLst>
            <pc:docMk/>
            <pc:sldMk cId="0" sldId="258"/>
            <ac:spMk id="116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7:59.360" v="1108" actId="20577"/>
          <ac:spMkLst>
            <pc:docMk/>
            <pc:sldMk cId="0" sldId="258"/>
            <ac:spMk id="117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8:11.035" v="1111" actId="179"/>
          <ac:spMkLst>
            <pc:docMk/>
            <pc:sldMk cId="0" sldId="258"/>
            <ac:spMk id="118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8:24.032" v="1114" actId="179"/>
          <ac:spMkLst>
            <pc:docMk/>
            <pc:sldMk cId="0" sldId="258"/>
            <ac:spMk id="119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8:34.862" v="1117" actId="179"/>
          <ac:spMkLst>
            <pc:docMk/>
            <pc:sldMk cId="0" sldId="258"/>
            <ac:spMk id="12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8:49.387" v="1122" actId="179"/>
          <ac:spMkLst>
            <pc:docMk/>
            <pc:sldMk cId="0" sldId="258"/>
            <ac:spMk id="121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19:06.078" v="1128" actId="179"/>
          <ac:spMkLst>
            <pc:docMk/>
            <pc:sldMk cId="0" sldId="258"/>
            <ac:spMk id="122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26:08.611" v="1196" actId="14100"/>
          <ac:spMkLst>
            <pc:docMk/>
            <pc:sldMk cId="0" sldId="258"/>
            <ac:spMk id="123" creationId="{00000000-0000-0000-0000-000000000000}"/>
          </ac:spMkLst>
        </pc:spChg>
        <pc:picChg chg="add mod">
          <ac:chgData name="Kimberly Usry" userId="3e26bc1e-374f-4aac-91fd-72194d197435" providerId="ADAL" clId="{E9AE4C19-D407-4E5E-A28F-2E95D45A6E10}" dt="2026-07-02T03:03:04.327" v="1024" actId="14100"/>
          <ac:picMkLst>
            <pc:docMk/>
            <pc:sldMk cId="0" sldId="258"/>
            <ac:picMk id="4" creationId="{992EB0F8-86B0-F2B6-F476-6768ED1AE1EE}"/>
          </ac:picMkLst>
        </pc:picChg>
        <pc:picChg chg="add del mod">
          <ac:chgData name="Kimberly Usry" userId="3e26bc1e-374f-4aac-91fd-72194d197435" providerId="ADAL" clId="{E9AE4C19-D407-4E5E-A28F-2E95D45A6E10}" dt="2026-07-02T03:13:16.962" v="1059" actId="478"/>
          <ac:picMkLst>
            <pc:docMk/>
            <pc:sldMk cId="0" sldId="258"/>
            <ac:picMk id="6" creationId="{714357D5-8606-8D97-8DF3-D7E565EAB119}"/>
          </ac:picMkLst>
        </pc:picChg>
        <pc:picChg chg="add del mod">
          <ac:chgData name="Kimberly Usry" userId="3e26bc1e-374f-4aac-91fd-72194d197435" providerId="ADAL" clId="{E9AE4C19-D407-4E5E-A28F-2E95D45A6E10}" dt="2026-07-02T03:13:16.090" v="1058" actId="478"/>
          <ac:picMkLst>
            <pc:docMk/>
            <pc:sldMk cId="0" sldId="258"/>
            <ac:picMk id="7" creationId="{2806BBB8-F57F-CF48-9957-A0536DFD9A0B}"/>
          </ac:picMkLst>
        </pc:picChg>
        <pc:picChg chg="add del mod">
          <ac:chgData name="Kimberly Usry" userId="3e26bc1e-374f-4aac-91fd-72194d197435" providerId="ADAL" clId="{E9AE4C19-D407-4E5E-A28F-2E95D45A6E10}" dt="2026-07-02T03:13:15.011" v="1057" actId="478"/>
          <ac:picMkLst>
            <pc:docMk/>
            <pc:sldMk cId="0" sldId="258"/>
            <ac:picMk id="8" creationId="{516A7EAF-1292-0D1F-25E5-94CB818EE5AD}"/>
          </ac:picMkLst>
        </pc:picChg>
        <pc:picChg chg="add del mod">
          <ac:chgData name="Kimberly Usry" userId="3e26bc1e-374f-4aac-91fd-72194d197435" providerId="ADAL" clId="{E9AE4C19-D407-4E5E-A28F-2E95D45A6E10}" dt="2026-07-02T03:13:14.035" v="1056" actId="478"/>
          <ac:picMkLst>
            <pc:docMk/>
            <pc:sldMk cId="0" sldId="258"/>
            <ac:picMk id="9" creationId="{2AC2DCD1-6773-9EFB-E382-8B1BAA869C1B}"/>
          </ac:picMkLst>
        </pc:picChg>
        <pc:picChg chg="add del mod">
          <ac:chgData name="Kimberly Usry" userId="3e26bc1e-374f-4aac-91fd-72194d197435" providerId="ADAL" clId="{E9AE4C19-D407-4E5E-A28F-2E95D45A6E10}" dt="2026-07-02T03:13:13.117" v="1055" actId="478"/>
          <ac:picMkLst>
            <pc:docMk/>
            <pc:sldMk cId="0" sldId="258"/>
            <ac:picMk id="10" creationId="{ECFC4C2A-3547-EAD2-88D0-2E0684A216DA}"/>
          </ac:picMkLst>
        </pc:picChg>
        <pc:picChg chg="add del mod">
          <ac:chgData name="Kimberly Usry" userId="3e26bc1e-374f-4aac-91fd-72194d197435" providerId="ADAL" clId="{E9AE4C19-D407-4E5E-A28F-2E95D45A6E10}" dt="2026-07-02T03:13:11.669" v="1054" actId="478"/>
          <ac:picMkLst>
            <pc:docMk/>
            <pc:sldMk cId="0" sldId="258"/>
            <ac:picMk id="11" creationId="{03ABD081-B00F-8D77-0D53-8773D6F8396B}"/>
          </ac:picMkLst>
        </pc:picChg>
        <pc:picChg chg="add del mod modCrop">
          <ac:chgData name="Kimberly Usry" userId="3e26bc1e-374f-4aac-91fd-72194d197435" providerId="ADAL" clId="{E9AE4C19-D407-4E5E-A28F-2E95D45A6E10}" dt="2026-07-02T03:13:19.542" v="1060" actId="478"/>
          <ac:picMkLst>
            <pc:docMk/>
            <pc:sldMk cId="0" sldId="258"/>
            <ac:picMk id="12" creationId="{07DF311A-A633-1877-1250-BE554F6E26BE}"/>
          </ac:picMkLst>
        </pc:picChg>
        <pc:picChg chg="add del mod modCrop">
          <ac:chgData name="Kimberly Usry" userId="3e26bc1e-374f-4aac-91fd-72194d197435" providerId="ADAL" clId="{E9AE4C19-D407-4E5E-A28F-2E95D45A6E10}" dt="2026-07-02T03:25:59.593" v="1195" actId="478"/>
          <ac:picMkLst>
            <pc:docMk/>
            <pc:sldMk cId="0" sldId="258"/>
            <ac:picMk id="14" creationId="{B76AD012-931C-E094-BABD-A17165754FBA}"/>
          </ac:picMkLst>
        </pc:picChg>
        <pc:picChg chg="add mod modCrop">
          <ac:chgData name="Kimberly Usry" userId="3e26bc1e-374f-4aac-91fd-72194d197435" providerId="ADAL" clId="{E9AE4C19-D407-4E5E-A28F-2E95D45A6E10}" dt="2026-07-02T03:21:14.332" v="1148" actId="1076"/>
          <ac:picMkLst>
            <pc:docMk/>
            <pc:sldMk cId="0" sldId="258"/>
            <ac:picMk id="15" creationId="{CE9BBCF3-E90E-D2AC-0CF7-039140ECC38F}"/>
          </ac:picMkLst>
        </pc:picChg>
        <pc:picChg chg="add mod modCrop">
          <ac:chgData name="Kimberly Usry" userId="3e26bc1e-374f-4aac-91fd-72194d197435" providerId="ADAL" clId="{E9AE4C19-D407-4E5E-A28F-2E95D45A6E10}" dt="2026-07-02T03:20:39.708" v="1141" actId="1076"/>
          <ac:picMkLst>
            <pc:docMk/>
            <pc:sldMk cId="0" sldId="258"/>
            <ac:picMk id="16" creationId="{7E7769CD-C935-36A4-DA70-E0AA00AF5E68}"/>
          </ac:picMkLst>
        </pc:picChg>
        <pc:picChg chg="add mod modCrop">
          <ac:chgData name="Kimberly Usry" userId="3e26bc1e-374f-4aac-91fd-72194d197435" providerId="ADAL" clId="{E9AE4C19-D407-4E5E-A28F-2E95D45A6E10}" dt="2026-07-02T03:19:47.824" v="1134" actId="1076"/>
          <ac:picMkLst>
            <pc:docMk/>
            <pc:sldMk cId="0" sldId="258"/>
            <ac:picMk id="17" creationId="{AE7CE8A3-976C-E7B7-AF0C-C8FF86265E2E}"/>
          </ac:picMkLst>
        </pc:picChg>
        <pc:picChg chg="add mod modCrop">
          <ac:chgData name="Kimberly Usry" userId="3e26bc1e-374f-4aac-91fd-72194d197435" providerId="ADAL" clId="{E9AE4C19-D407-4E5E-A28F-2E95D45A6E10}" dt="2026-07-02T03:15:30.657" v="1086" actId="1076"/>
          <ac:picMkLst>
            <pc:docMk/>
            <pc:sldMk cId="0" sldId="258"/>
            <ac:picMk id="18" creationId="{5818B1DF-04ED-F854-ACED-965A2B37862E}"/>
          </ac:picMkLst>
        </pc:picChg>
        <pc:picChg chg="add mod modCrop">
          <ac:chgData name="Kimberly Usry" userId="3e26bc1e-374f-4aac-91fd-72194d197435" providerId="ADAL" clId="{E9AE4C19-D407-4E5E-A28F-2E95D45A6E10}" dt="2026-07-02T03:24:02.264" v="1177" actId="1076"/>
          <ac:picMkLst>
            <pc:docMk/>
            <pc:sldMk cId="0" sldId="258"/>
            <ac:picMk id="19" creationId="{2AF9981E-04B1-8691-A7F3-35E54E61E878}"/>
          </ac:picMkLst>
        </pc:picChg>
        <pc:picChg chg="add mod modCrop">
          <ac:chgData name="Kimberly Usry" userId="3e26bc1e-374f-4aac-91fd-72194d197435" providerId="ADAL" clId="{E9AE4C19-D407-4E5E-A28F-2E95D45A6E10}" dt="2026-07-02T03:23:24.120" v="1170" actId="1076"/>
          <ac:picMkLst>
            <pc:docMk/>
            <pc:sldMk cId="0" sldId="258"/>
            <ac:picMk id="20" creationId="{2F20AF5D-670D-2EF9-2448-FD0FAD4D73E8}"/>
          </ac:picMkLst>
        </pc:picChg>
        <pc:picChg chg="add mod modCrop">
          <ac:chgData name="Kimberly Usry" userId="3e26bc1e-374f-4aac-91fd-72194d197435" providerId="ADAL" clId="{E9AE4C19-D407-4E5E-A28F-2E95D45A6E10}" dt="2026-07-02T03:22:19.335" v="1158" actId="1076"/>
          <ac:picMkLst>
            <pc:docMk/>
            <pc:sldMk cId="0" sldId="258"/>
            <ac:picMk id="21" creationId="{3D5FB4E3-B8E8-C086-4AFC-C39C7268234D}"/>
          </ac:picMkLst>
        </pc:picChg>
        <pc:picChg chg="add mod">
          <ac:chgData name="Kimberly Usry" userId="3e26bc1e-374f-4aac-91fd-72194d197435" providerId="ADAL" clId="{E9AE4C19-D407-4E5E-A28F-2E95D45A6E10}" dt="2026-07-02T03:22:38.283" v="1160" actId="1076"/>
          <ac:picMkLst>
            <pc:docMk/>
            <pc:sldMk cId="0" sldId="258"/>
            <ac:picMk id="22" creationId="{E58D29DE-D801-2A99-D23F-6F3E18D78781}"/>
          </ac:picMkLst>
        </pc:picChg>
        <pc:picChg chg="add mod modCrop">
          <ac:chgData name="Kimberly Usry" userId="3e26bc1e-374f-4aac-91fd-72194d197435" providerId="ADAL" clId="{E9AE4C19-D407-4E5E-A28F-2E95D45A6E10}" dt="2026-07-02T03:25:01.537" v="1185" actId="1076"/>
          <ac:picMkLst>
            <pc:docMk/>
            <pc:sldMk cId="0" sldId="258"/>
            <ac:picMk id="23" creationId="{71BED86A-4CA9-EA09-EF97-E7AC5704DC62}"/>
          </ac:picMkLst>
        </pc:picChg>
        <pc:picChg chg="add mod modCrop">
          <ac:chgData name="Kimberly Usry" userId="3e26bc1e-374f-4aac-91fd-72194d197435" providerId="ADAL" clId="{E9AE4C19-D407-4E5E-A28F-2E95D45A6E10}" dt="2026-07-02T03:25:42.316" v="1192" actId="14100"/>
          <ac:picMkLst>
            <pc:docMk/>
            <pc:sldMk cId="0" sldId="258"/>
            <ac:picMk id="24" creationId="{F2506B49-B7C8-207E-169E-BF4380D2BFFC}"/>
          </ac:picMkLst>
        </pc:picChg>
        <pc:picChg chg="add mod">
          <ac:chgData name="Kimberly Usry" userId="3e26bc1e-374f-4aac-91fd-72194d197435" providerId="ADAL" clId="{E9AE4C19-D407-4E5E-A28F-2E95D45A6E10}" dt="2026-07-02T03:25:56.112" v="1194" actId="1076"/>
          <ac:picMkLst>
            <pc:docMk/>
            <pc:sldMk cId="0" sldId="258"/>
            <ac:picMk id="25" creationId="{BADB3004-8402-1477-3FDC-575614B809C6}"/>
          </ac:picMkLst>
        </pc:picChg>
        <pc:picChg chg="del">
          <ac:chgData name="Kimberly Usry" userId="3e26bc1e-374f-4aac-91fd-72194d197435" providerId="ADAL" clId="{E9AE4C19-D407-4E5E-A28F-2E95D45A6E10}" dt="2026-07-02T00:37:35.687" v="36" actId="478"/>
          <ac:picMkLst>
            <pc:docMk/>
            <pc:sldMk cId="0" sldId="258"/>
            <ac:picMk id="124" creationId="{00000000-0000-0000-0000-000000000000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1:28.365" v="1320" actId="14826"/>
        <pc:sldMkLst>
          <pc:docMk/>
          <pc:sldMk cId="0" sldId="259"/>
        </pc:sldMkLst>
        <pc:spChg chg="add mod">
          <ac:chgData name="Kimberly Usry" userId="3e26bc1e-374f-4aac-91fd-72194d197435" providerId="ADAL" clId="{E9AE4C19-D407-4E5E-A28F-2E95D45A6E10}" dt="2026-07-02T02:36:32.281" v="945" actId="14100"/>
          <ac:spMkLst>
            <pc:docMk/>
            <pc:sldMk cId="0" sldId="259"/>
            <ac:spMk id="2" creationId="{618232D4-E688-A5DF-CE39-2EF30FD0C098}"/>
          </ac:spMkLst>
        </pc:spChg>
        <pc:spChg chg="mod">
          <ac:chgData name="Kimberly Usry" userId="3e26bc1e-374f-4aac-91fd-72194d197435" providerId="ADAL" clId="{E9AE4C19-D407-4E5E-A28F-2E95D45A6E10}" dt="2026-07-02T03:53:38.513" v="1260"/>
          <ac:spMkLst>
            <pc:docMk/>
            <pc:sldMk cId="0" sldId="259"/>
            <ac:spMk id="8" creationId="{555B5748-FB21-A2B2-F6EC-CCE83010819F}"/>
          </ac:spMkLst>
        </pc:spChg>
        <pc:spChg chg="mod">
          <ac:chgData name="Kimberly Usry" userId="3e26bc1e-374f-4aac-91fd-72194d197435" providerId="ADAL" clId="{E9AE4C19-D407-4E5E-A28F-2E95D45A6E10}" dt="2026-07-02T03:53:38.513" v="1260"/>
          <ac:spMkLst>
            <pc:docMk/>
            <pc:sldMk cId="0" sldId="259"/>
            <ac:spMk id="9" creationId="{8E3B097D-8EED-C026-E6C9-B7598964897B}"/>
          </ac:spMkLst>
        </pc:spChg>
        <pc:spChg chg="mod">
          <ac:chgData name="Kimberly Usry" userId="3e26bc1e-374f-4aac-91fd-72194d197435" providerId="ADAL" clId="{E9AE4C19-D407-4E5E-A28F-2E95D45A6E10}" dt="2026-07-02T03:27:28.376" v="1208" actId="14100"/>
          <ac:spMkLst>
            <pc:docMk/>
            <pc:sldMk cId="0" sldId="259"/>
            <ac:spMk id="13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27:34.171" v="1209" actId="14100"/>
          <ac:spMkLst>
            <pc:docMk/>
            <pc:sldMk cId="0" sldId="259"/>
            <ac:spMk id="131" creationId="{00000000-0000-0000-0000-000000000000}"/>
          </ac:spMkLst>
        </pc:spChg>
        <pc:spChg chg="mod ord">
          <ac:chgData name="Kimberly Usry" userId="3e26bc1e-374f-4aac-91fd-72194d197435" providerId="ADAL" clId="{E9AE4C19-D407-4E5E-A28F-2E95D45A6E10}" dt="2026-07-02T02:36:57.080" v="947" actId="164"/>
          <ac:spMkLst>
            <pc:docMk/>
            <pc:sldMk cId="0" sldId="259"/>
            <ac:spMk id="132" creationId="{00000000-0000-0000-0000-000000000000}"/>
          </ac:spMkLst>
        </pc:spChg>
        <pc:spChg chg="mod ord">
          <ac:chgData name="Kimberly Usry" userId="3e26bc1e-374f-4aac-91fd-72194d197435" providerId="ADAL" clId="{E9AE4C19-D407-4E5E-A28F-2E95D45A6E10}" dt="2026-07-02T02:36:57.080" v="947" actId="164"/>
          <ac:spMkLst>
            <pc:docMk/>
            <pc:sldMk cId="0" sldId="259"/>
            <ac:spMk id="13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3:43.629" v="1261" actId="478"/>
          <ac:grpSpMkLst>
            <pc:docMk/>
            <pc:sldMk cId="0" sldId="259"/>
            <ac:grpSpMk id="4" creationId="{53CCA63C-7142-D534-4443-B4745306DF48}"/>
          </ac:grpSpMkLst>
        </pc:grpChg>
        <pc:grpChg chg="add mod">
          <ac:chgData name="Kimberly Usry" userId="3e26bc1e-374f-4aac-91fd-72194d197435" providerId="ADAL" clId="{E9AE4C19-D407-4E5E-A28F-2E95D45A6E10}" dt="2026-07-02T03:53:38.513" v="1260"/>
          <ac:grpSpMkLst>
            <pc:docMk/>
            <pc:sldMk cId="0" sldId="259"/>
            <ac:grpSpMk id="5" creationId="{B9DBB147-FF70-694D-2A84-96D7CD1BD01A}"/>
          </ac:grpSpMkLst>
        </pc:grpChg>
        <pc:grpChg chg="mod">
          <ac:chgData name="Kimberly Usry" userId="3e26bc1e-374f-4aac-91fd-72194d197435" providerId="ADAL" clId="{E9AE4C19-D407-4E5E-A28F-2E95D45A6E10}" dt="2026-07-02T03:53:38.513" v="1260"/>
          <ac:grpSpMkLst>
            <pc:docMk/>
            <pc:sldMk cId="0" sldId="259"/>
            <ac:grpSpMk id="6" creationId="{907F6BCD-DF8D-F4B6-BAAF-138F26B83E22}"/>
          </ac:grpSpMkLst>
        </pc:grpChg>
        <pc:picChg chg="del">
          <ac:chgData name="Kimberly Usry" userId="3e26bc1e-374f-4aac-91fd-72194d197435" providerId="ADAL" clId="{E9AE4C19-D407-4E5E-A28F-2E95D45A6E10}" dt="2026-07-02T00:11:05.021" v="8" actId="478"/>
          <ac:picMkLst>
            <pc:docMk/>
            <pc:sldMk cId="0" sldId="259"/>
            <ac:picMk id="3" creationId="{7BDA0E7E-5E0B-E75E-1C26-516527436DEA}"/>
          </ac:picMkLst>
        </pc:picChg>
        <pc:picChg chg="mod">
          <ac:chgData name="Kimberly Usry" userId="3e26bc1e-374f-4aac-91fd-72194d197435" providerId="ADAL" clId="{E9AE4C19-D407-4E5E-A28F-2E95D45A6E10}" dt="2026-07-02T03:53:38.513" v="1260"/>
          <ac:picMkLst>
            <pc:docMk/>
            <pc:sldMk cId="0" sldId="259"/>
            <ac:picMk id="7" creationId="{B1D31877-F5C2-EAE1-3BCF-285EA9FE3819}"/>
          </ac:picMkLst>
        </pc:picChg>
        <pc:picChg chg="add mod">
          <ac:chgData name="Kimberly Usry" userId="3e26bc1e-374f-4aac-91fd-72194d197435" providerId="ADAL" clId="{E9AE4C19-D407-4E5E-A28F-2E95D45A6E10}" dt="2026-07-02T04:01:28.365" v="1320" actId="14826"/>
          <ac:picMkLst>
            <pc:docMk/>
            <pc:sldMk cId="0" sldId="259"/>
            <ac:picMk id="10" creationId="{9BB8EA7E-1A2D-7D55-2E1E-708B751C0276}"/>
          </ac:picMkLst>
        </pc:picChg>
        <pc:picChg chg="add del mod">
          <ac:chgData name="Kimberly Usry" userId="3e26bc1e-374f-4aac-91fd-72194d197435" providerId="ADAL" clId="{E9AE4C19-D407-4E5E-A28F-2E95D45A6E10}" dt="2026-07-02T04:01:19.795" v="1319" actId="478"/>
          <ac:picMkLst>
            <pc:docMk/>
            <pc:sldMk cId="0" sldId="259"/>
            <ac:picMk id="11" creationId="{95688A6E-BBDB-1592-48F5-41D77EC45F26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1:10.501" v="1317"/>
        <pc:sldMkLst>
          <pc:docMk/>
          <pc:sldMk cId="0" sldId="260"/>
        </pc:sldMkLst>
        <pc:spChg chg="add del mod">
          <ac:chgData name="Kimberly Usry" userId="3e26bc1e-374f-4aac-91fd-72194d197435" providerId="ADAL" clId="{E9AE4C19-D407-4E5E-A28F-2E95D45A6E10}" dt="2026-07-02T02:37:16" v="949" actId="478"/>
          <ac:spMkLst>
            <pc:docMk/>
            <pc:sldMk cId="0" sldId="260"/>
            <ac:spMk id="3" creationId="{B49E058E-3B17-85C9-C49A-FE9E7B25CEF7}"/>
          </ac:spMkLst>
        </pc:spChg>
        <pc:spChg chg="add mod">
          <ac:chgData name="Kimberly Usry" userId="3e26bc1e-374f-4aac-91fd-72194d197435" providerId="ADAL" clId="{E9AE4C19-D407-4E5E-A28F-2E95D45A6E10}" dt="2026-07-02T02:37:23.735" v="953"/>
          <ac:spMkLst>
            <pc:docMk/>
            <pc:sldMk cId="0" sldId="260"/>
            <ac:spMk id="4" creationId="{4828C994-FD9C-3EAB-0906-FEFB0F0D8A60}"/>
          </ac:spMkLst>
        </pc:spChg>
        <pc:spChg chg="add del mod">
          <ac:chgData name="Kimberly Usry" userId="3e26bc1e-374f-4aac-91fd-72194d197435" providerId="ADAL" clId="{E9AE4C19-D407-4E5E-A28F-2E95D45A6E10}" dt="2026-07-02T03:29:58.258" v="1219" actId="478"/>
          <ac:spMkLst>
            <pc:docMk/>
            <pc:sldMk cId="0" sldId="260"/>
            <ac:spMk id="5" creationId="{9F65D083-D15C-53CB-FAA4-F96FD8EED8DB}"/>
          </ac:spMkLst>
        </pc:spChg>
        <pc:spChg chg="del mod topLvl">
          <ac:chgData name="Kimberly Usry" userId="3e26bc1e-374f-4aac-91fd-72194d197435" providerId="ADAL" clId="{E9AE4C19-D407-4E5E-A28F-2E95D45A6E10}" dt="2026-07-02T03:53:56.846" v="1265" actId="478"/>
          <ac:spMkLst>
            <pc:docMk/>
            <pc:sldMk cId="0" sldId="260"/>
            <ac:spMk id="7" creationId="{BFDA457E-F3F0-731D-5761-91E65EF303A9}"/>
          </ac:spMkLst>
        </pc:spChg>
        <pc:spChg chg="del mod topLvl">
          <ac:chgData name="Kimberly Usry" userId="3e26bc1e-374f-4aac-91fd-72194d197435" providerId="ADAL" clId="{E9AE4C19-D407-4E5E-A28F-2E95D45A6E10}" dt="2026-07-02T03:53:54.398" v="1264" actId="478"/>
          <ac:spMkLst>
            <pc:docMk/>
            <pc:sldMk cId="0" sldId="260"/>
            <ac:spMk id="8" creationId="{7EDA5D2F-CF19-E991-4954-DB9773C17A32}"/>
          </ac:spMkLst>
        </pc:spChg>
        <pc:spChg chg="mod">
          <ac:chgData name="Kimberly Usry" userId="3e26bc1e-374f-4aac-91fd-72194d197435" providerId="ADAL" clId="{E9AE4C19-D407-4E5E-A28F-2E95D45A6E10}" dt="2026-07-02T03:53:48.019" v="1262"/>
          <ac:spMkLst>
            <pc:docMk/>
            <pc:sldMk cId="0" sldId="260"/>
            <ac:spMk id="12" creationId="{82E1A22B-6F8E-2C2B-7ACD-6FCB6DA5CB05}"/>
          </ac:spMkLst>
        </pc:spChg>
        <pc:spChg chg="mod">
          <ac:chgData name="Kimberly Usry" userId="3e26bc1e-374f-4aac-91fd-72194d197435" providerId="ADAL" clId="{E9AE4C19-D407-4E5E-A28F-2E95D45A6E10}" dt="2026-07-02T03:53:48.019" v="1262"/>
          <ac:spMkLst>
            <pc:docMk/>
            <pc:sldMk cId="0" sldId="260"/>
            <ac:spMk id="13" creationId="{0435EB1D-48E7-4BE3-6723-24A8C2878AC4}"/>
          </ac:spMkLst>
        </pc:spChg>
        <pc:spChg chg="del">
          <ac:chgData name="Kimberly Usry" userId="3e26bc1e-374f-4aac-91fd-72194d197435" providerId="ADAL" clId="{E9AE4C19-D407-4E5E-A28F-2E95D45A6E10}" dt="2026-07-02T02:37:18.254" v="951" actId="478"/>
          <ac:spMkLst>
            <pc:docMk/>
            <pc:sldMk cId="0" sldId="260"/>
            <ac:spMk id="139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27:15.394" v="1207" actId="14100"/>
          <ac:spMkLst>
            <pc:docMk/>
            <pc:sldMk cId="0" sldId="260"/>
            <ac:spMk id="14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1:45:07.025" v="561"/>
          <ac:spMkLst>
            <pc:docMk/>
            <pc:sldMk cId="0" sldId="260"/>
            <ac:spMk id="14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20.429" v="952" actId="478"/>
          <ac:spMkLst>
            <pc:docMk/>
            <pc:sldMk cId="0" sldId="260"/>
            <ac:spMk id="14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14.927" v="948" actId="478"/>
          <ac:spMkLst>
            <pc:docMk/>
            <pc:sldMk cId="0" sldId="260"/>
            <ac:spMk id="14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3:54.398" v="1264" actId="478"/>
          <ac:grpSpMkLst>
            <pc:docMk/>
            <pc:sldMk cId="0" sldId="260"/>
            <ac:grpSpMk id="6" creationId="{2ED6AE54-DECF-A859-B591-A47216FF9F0C}"/>
          </ac:grpSpMkLst>
        </pc:grpChg>
        <pc:grpChg chg="add mod">
          <ac:chgData name="Kimberly Usry" userId="3e26bc1e-374f-4aac-91fd-72194d197435" providerId="ADAL" clId="{E9AE4C19-D407-4E5E-A28F-2E95D45A6E10}" dt="2026-07-02T03:53:48.019" v="1262"/>
          <ac:grpSpMkLst>
            <pc:docMk/>
            <pc:sldMk cId="0" sldId="260"/>
            <ac:grpSpMk id="9" creationId="{49667422-0EE2-DECC-F9DF-2BA428BB219E}"/>
          </ac:grpSpMkLst>
        </pc:grpChg>
        <pc:grpChg chg="mod">
          <ac:chgData name="Kimberly Usry" userId="3e26bc1e-374f-4aac-91fd-72194d197435" providerId="ADAL" clId="{E9AE4C19-D407-4E5E-A28F-2E95D45A6E10}" dt="2026-07-02T03:53:48.019" v="1262"/>
          <ac:grpSpMkLst>
            <pc:docMk/>
            <pc:sldMk cId="0" sldId="260"/>
            <ac:grpSpMk id="10" creationId="{6EF80AA1-C5EC-7A4E-6663-D1F0514E02EF}"/>
          </ac:grpSpMkLst>
        </pc:grpChg>
        <pc:picChg chg="del">
          <ac:chgData name="Kimberly Usry" userId="3e26bc1e-374f-4aac-91fd-72194d197435" providerId="ADAL" clId="{E9AE4C19-D407-4E5E-A28F-2E95D45A6E10}" dt="2026-07-02T01:04:39.521" v="402" actId="478"/>
          <ac:picMkLst>
            <pc:docMk/>
            <pc:sldMk cId="0" sldId="260"/>
            <ac:picMk id="2" creationId="{D8961DE9-6165-491E-FB30-05727CCDA1CF}"/>
          </ac:picMkLst>
        </pc:picChg>
        <pc:picChg chg="mod">
          <ac:chgData name="Kimberly Usry" userId="3e26bc1e-374f-4aac-91fd-72194d197435" providerId="ADAL" clId="{E9AE4C19-D407-4E5E-A28F-2E95D45A6E10}" dt="2026-07-02T03:53:48.019" v="1262"/>
          <ac:picMkLst>
            <pc:docMk/>
            <pc:sldMk cId="0" sldId="260"/>
            <ac:picMk id="11" creationId="{01508A5C-D544-23E0-40E3-E5BA5FE8E419}"/>
          </ac:picMkLst>
        </pc:picChg>
        <pc:picChg chg="add del mod">
          <ac:chgData name="Kimberly Usry" userId="3e26bc1e-374f-4aac-91fd-72194d197435" providerId="ADAL" clId="{E9AE4C19-D407-4E5E-A28F-2E95D45A6E10}" dt="2026-07-02T04:01:10.184" v="1316" actId="478"/>
          <ac:picMkLst>
            <pc:docMk/>
            <pc:sldMk cId="0" sldId="260"/>
            <ac:picMk id="14" creationId="{2193D6C7-43B6-77A0-B524-8A76039E6EF6}"/>
          </ac:picMkLst>
        </pc:picChg>
        <pc:picChg chg="add del mod">
          <ac:chgData name="Kimberly Usry" userId="3e26bc1e-374f-4aac-91fd-72194d197435" providerId="ADAL" clId="{E9AE4C19-D407-4E5E-A28F-2E95D45A6E10}" dt="2026-07-02T04:01:08.224" v="1315" actId="478"/>
          <ac:picMkLst>
            <pc:docMk/>
            <pc:sldMk cId="0" sldId="260"/>
            <ac:picMk id="15" creationId="{6E9FD31A-36D4-D420-4A00-57923B9355D6}"/>
          </ac:picMkLst>
        </pc:picChg>
        <pc:picChg chg="add mod">
          <ac:chgData name="Kimberly Usry" userId="3e26bc1e-374f-4aac-91fd-72194d197435" providerId="ADAL" clId="{E9AE4C19-D407-4E5E-A28F-2E95D45A6E10}" dt="2026-07-02T04:01:10.501" v="1317"/>
          <ac:picMkLst>
            <pc:docMk/>
            <pc:sldMk cId="0" sldId="260"/>
            <ac:picMk id="16" creationId="{5A22DCF0-C4E4-CD27-BD5D-6055A30BD12C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1:01.178" v="1313"/>
        <pc:sldMkLst>
          <pc:docMk/>
          <pc:sldMk cId="0" sldId="261"/>
        </pc:sldMkLst>
        <pc:spChg chg="add del mod">
          <ac:chgData name="Kimberly Usry" userId="3e26bc1e-374f-4aac-91fd-72194d197435" providerId="ADAL" clId="{E9AE4C19-D407-4E5E-A28F-2E95D45A6E10}" dt="2026-07-02T02:37:29.609" v="954" actId="478"/>
          <ac:spMkLst>
            <pc:docMk/>
            <pc:sldMk cId="0" sldId="261"/>
            <ac:spMk id="3" creationId="{90ABB07A-5CAD-92D9-0616-38847C6CF26E}"/>
          </ac:spMkLst>
        </pc:spChg>
        <pc:spChg chg="add mod">
          <ac:chgData name="Kimberly Usry" userId="3e26bc1e-374f-4aac-91fd-72194d197435" providerId="ADAL" clId="{E9AE4C19-D407-4E5E-A28F-2E95D45A6E10}" dt="2026-07-02T02:37:40.098" v="957"/>
          <ac:spMkLst>
            <pc:docMk/>
            <pc:sldMk cId="0" sldId="261"/>
            <ac:spMk id="4" creationId="{5351EAE9-D877-AC4E-CEC4-4EA805333F9B}"/>
          </ac:spMkLst>
        </pc:spChg>
        <pc:spChg chg="mod">
          <ac:chgData name="Kimberly Usry" userId="3e26bc1e-374f-4aac-91fd-72194d197435" providerId="ADAL" clId="{E9AE4C19-D407-4E5E-A28F-2E95D45A6E10}" dt="2026-07-02T03:30:03.200" v="1221"/>
          <ac:spMkLst>
            <pc:docMk/>
            <pc:sldMk cId="0" sldId="261"/>
            <ac:spMk id="6" creationId="{3DDBFE4D-DB59-8E92-0565-A86811D77F0E}"/>
          </ac:spMkLst>
        </pc:spChg>
        <pc:spChg chg="mod">
          <ac:chgData name="Kimberly Usry" userId="3e26bc1e-374f-4aac-91fd-72194d197435" providerId="ADAL" clId="{E9AE4C19-D407-4E5E-A28F-2E95D45A6E10}" dt="2026-07-02T03:30:03.200" v="1221"/>
          <ac:spMkLst>
            <pc:docMk/>
            <pc:sldMk cId="0" sldId="261"/>
            <ac:spMk id="7" creationId="{84CA95E0-08A8-1953-CB61-86A768D91F8C}"/>
          </ac:spMkLst>
        </pc:spChg>
        <pc:spChg chg="mod">
          <ac:chgData name="Kimberly Usry" userId="3e26bc1e-374f-4aac-91fd-72194d197435" providerId="ADAL" clId="{E9AE4C19-D407-4E5E-A28F-2E95D45A6E10}" dt="2026-07-02T03:27:54.142" v="1210" actId="14100"/>
          <ac:spMkLst>
            <pc:docMk/>
            <pc:sldMk cId="0" sldId="261"/>
            <ac:spMk id="15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1:45:13.278" v="563"/>
          <ac:spMkLst>
            <pc:docMk/>
            <pc:sldMk cId="0" sldId="261"/>
            <ac:spMk id="15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37.600" v="956" actId="478"/>
          <ac:spMkLst>
            <pc:docMk/>
            <pc:sldMk cId="0" sldId="261"/>
            <ac:spMk id="15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34.464" v="955" actId="478"/>
          <ac:spMkLst>
            <pc:docMk/>
            <pc:sldMk cId="0" sldId="261"/>
            <ac:spMk id="153" creationId="{00000000-0000-0000-0000-000000000000}"/>
          </ac:spMkLst>
        </pc:spChg>
        <pc:grpChg chg="add mod">
          <ac:chgData name="Kimberly Usry" userId="3e26bc1e-374f-4aac-91fd-72194d197435" providerId="ADAL" clId="{E9AE4C19-D407-4E5E-A28F-2E95D45A6E10}" dt="2026-07-02T03:53:03.608" v="1258" actId="164"/>
          <ac:grpSpMkLst>
            <pc:docMk/>
            <pc:sldMk cId="0" sldId="261"/>
            <ac:grpSpMk id="5" creationId="{C948DD75-3BED-F3B1-659C-9D502DF34FE6}"/>
          </ac:grpSpMkLst>
        </pc:grpChg>
        <pc:grpChg chg="add mod">
          <ac:chgData name="Kimberly Usry" userId="3e26bc1e-374f-4aac-91fd-72194d197435" providerId="ADAL" clId="{E9AE4C19-D407-4E5E-A28F-2E95D45A6E10}" dt="2026-07-02T03:53:11.501" v="1259" actId="1076"/>
          <ac:grpSpMkLst>
            <pc:docMk/>
            <pc:sldMk cId="0" sldId="261"/>
            <ac:grpSpMk id="14" creationId="{53082E8E-5463-AF7C-36AC-4D73666773D8}"/>
          </ac:grpSpMkLst>
        </pc:grpChg>
        <pc:picChg chg="del">
          <ac:chgData name="Kimberly Usry" userId="3e26bc1e-374f-4aac-91fd-72194d197435" providerId="ADAL" clId="{E9AE4C19-D407-4E5E-A28F-2E95D45A6E10}" dt="2026-07-02T01:31:59.914" v="448" actId="478"/>
          <ac:picMkLst>
            <pc:docMk/>
            <pc:sldMk cId="0" sldId="261"/>
            <ac:picMk id="2" creationId="{B4B59737-AF33-4F92-0CD5-571144799FA8}"/>
          </ac:picMkLst>
        </pc:picChg>
        <pc:picChg chg="add del mod modCrop">
          <ac:chgData name="Kimberly Usry" userId="3e26bc1e-374f-4aac-91fd-72194d197435" providerId="ADAL" clId="{E9AE4C19-D407-4E5E-A28F-2E95D45A6E10}" dt="2026-07-02T03:52:53.859" v="1257" actId="478"/>
          <ac:picMkLst>
            <pc:docMk/>
            <pc:sldMk cId="0" sldId="261"/>
            <ac:picMk id="9" creationId="{BEE2F110-CC8E-EE7B-E72C-91C4B881584D}"/>
          </ac:picMkLst>
        </pc:picChg>
        <pc:picChg chg="add del mod modCrop">
          <ac:chgData name="Kimberly Usry" userId="3e26bc1e-374f-4aac-91fd-72194d197435" providerId="ADAL" clId="{E9AE4C19-D407-4E5E-A28F-2E95D45A6E10}" dt="2026-07-02T04:01:00.868" v="1312" actId="478"/>
          <ac:picMkLst>
            <pc:docMk/>
            <pc:sldMk cId="0" sldId="261"/>
            <ac:picMk id="11" creationId="{93AF5BD6-8BD5-2E06-3402-24F1AD53B79E}"/>
          </ac:picMkLst>
        </pc:picChg>
        <pc:picChg chg="add mod modCrop">
          <ac:chgData name="Kimberly Usry" userId="3e26bc1e-374f-4aac-91fd-72194d197435" providerId="ADAL" clId="{E9AE4C19-D407-4E5E-A28F-2E95D45A6E10}" dt="2026-07-02T03:53:03.608" v="1258" actId="164"/>
          <ac:picMkLst>
            <pc:docMk/>
            <pc:sldMk cId="0" sldId="261"/>
            <ac:picMk id="13" creationId="{ACA969C6-84C0-2AC9-1183-606F10E2E4A9}"/>
          </ac:picMkLst>
        </pc:picChg>
        <pc:picChg chg="add mod">
          <ac:chgData name="Kimberly Usry" userId="3e26bc1e-374f-4aac-91fd-72194d197435" providerId="ADAL" clId="{E9AE4C19-D407-4E5E-A28F-2E95D45A6E10}" dt="2026-07-02T04:01:01.178" v="1313"/>
          <ac:picMkLst>
            <pc:docMk/>
            <pc:sldMk cId="0" sldId="261"/>
            <ac:picMk id="15" creationId="{8ECABF8A-9152-DDEC-A1D2-1F236A7DC4B9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56.394" v="1311"/>
        <pc:sldMkLst>
          <pc:docMk/>
          <pc:sldMk cId="0" sldId="262"/>
        </pc:sldMkLst>
        <pc:spChg chg="add del mod">
          <ac:chgData name="Kimberly Usry" userId="3e26bc1e-374f-4aac-91fd-72194d197435" providerId="ADAL" clId="{E9AE4C19-D407-4E5E-A28F-2E95D45A6E10}" dt="2026-07-02T03:30:16.921" v="1222" actId="478"/>
          <ac:spMkLst>
            <pc:docMk/>
            <pc:sldMk cId="0" sldId="262"/>
            <ac:spMk id="3" creationId="{7C761AA8-CC7A-45DA-BF32-568FE4026282}"/>
          </ac:spMkLst>
        </pc:spChg>
        <pc:spChg chg="add mod">
          <ac:chgData name="Kimberly Usry" userId="3e26bc1e-374f-4aac-91fd-72194d197435" providerId="ADAL" clId="{E9AE4C19-D407-4E5E-A28F-2E95D45A6E10}" dt="2026-07-02T03:30:23.847" v="1225"/>
          <ac:spMkLst>
            <pc:docMk/>
            <pc:sldMk cId="0" sldId="262"/>
            <ac:spMk id="4" creationId="{8449F1AA-6084-74F5-D105-B4683FB2345F}"/>
          </ac:spMkLst>
        </pc:spChg>
        <pc:spChg chg="del mod topLvl">
          <ac:chgData name="Kimberly Usry" userId="3e26bc1e-374f-4aac-91fd-72194d197435" providerId="ADAL" clId="{E9AE4C19-D407-4E5E-A28F-2E95D45A6E10}" dt="2026-07-02T03:54:10.618" v="1268" actId="478"/>
          <ac:spMkLst>
            <pc:docMk/>
            <pc:sldMk cId="0" sldId="262"/>
            <ac:spMk id="6" creationId="{E6E01110-1DA7-F771-AC65-FF34A4E6CE0C}"/>
          </ac:spMkLst>
        </pc:spChg>
        <pc:spChg chg="del mod topLvl">
          <ac:chgData name="Kimberly Usry" userId="3e26bc1e-374f-4aac-91fd-72194d197435" providerId="ADAL" clId="{E9AE4C19-D407-4E5E-A28F-2E95D45A6E10}" dt="2026-07-02T03:54:07.292" v="1267" actId="478"/>
          <ac:spMkLst>
            <pc:docMk/>
            <pc:sldMk cId="0" sldId="262"/>
            <ac:spMk id="7" creationId="{953BDD6E-B538-B7C1-393C-10825DD86115}"/>
          </ac:spMkLst>
        </pc:spChg>
        <pc:spChg chg="mod">
          <ac:chgData name="Kimberly Usry" userId="3e26bc1e-374f-4aac-91fd-72194d197435" providerId="ADAL" clId="{E9AE4C19-D407-4E5E-A28F-2E95D45A6E10}" dt="2026-07-02T03:54:01.729" v="1266"/>
          <ac:spMkLst>
            <pc:docMk/>
            <pc:sldMk cId="0" sldId="262"/>
            <ac:spMk id="11" creationId="{CD2D0336-1C33-007F-8594-71810511D72D}"/>
          </ac:spMkLst>
        </pc:spChg>
        <pc:spChg chg="mod">
          <ac:chgData name="Kimberly Usry" userId="3e26bc1e-374f-4aac-91fd-72194d197435" providerId="ADAL" clId="{E9AE4C19-D407-4E5E-A28F-2E95D45A6E10}" dt="2026-07-02T03:54:01.729" v="1266"/>
          <ac:spMkLst>
            <pc:docMk/>
            <pc:sldMk cId="0" sldId="262"/>
            <ac:spMk id="12" creationId="{20DF29D7-870B-1049-68C2-A1B84919A3DF}"/>
          </ac:spMkLst>
        </pc:spChg>
        <pc:spChg chg="mod">
          <ac:chgData name="Kimberly Usry" userId="3e26bc1e-374f-4aac-91fd-72194d197435" providerId="ADAL" clId="{E9AE4C19-D407-4E5E-A28F-2E95D45A6E10}" dt="2026-07-02T03:28:04.176" v="1211" actId="14100"/>
          <ac:spMkLst>
            <pc:docMk/>
            <pc:sldMk cId="0" sldId="262"/>
            <ac:spMk id="16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1:49:58.030" v="600"/>
          <ac:spMkLst>
            <pc:docMk/>
            <pc:sldMk cId="0" sldId="262"/>
            <ac:spMk id="16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3:30:22.295" v="1224" actId="478"/>
          <ac:spMkLst>
            <pc:docMk/>
            <pc:sldMk cId="0" sldId="262"/>
            <ac:spMk id="16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3:30:19.582" v="1223" actId="478"/>
          <ac:spMkLst>
            <pc:docMk/>
            <pc:sldMk cId="0" sldId="262"/>
            <ac:spMk id="16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07.292" v="1267" actId="478"/>
          <ac:grpSpMkLst>
            <pc:docMk/>
            <pc:sldMk cId="0" sldId="262"/>
            <ac:grpSpMk id="5" creationId="{448BBF64-8E47-F298-283E-6C29EBECCA3D}"/>
          </ac:grpSpMkLst>
        </pc:grpChg>
        <pc:grpChg chg="add mod">
          <ac:chgData name="Kimberly Usry" userId="3e26bc1e-374f-4aac-91fd-72194d197435" providerId="ADAL" clId="{E9AE4C19-D407-4E5E-A28F-2E95D45A6E10}" dt="2026-07-02T03:54:01.729" v="1266"/>
          <ac:grpSpMkLst>
            <pc:docMk/>
            <pc:sldMk cId="0" sldId="262"/>
            <ac:grpSpMk id="8" creationId="{248CE5D9-1B69-FA19-082D-8871AFEA0CAD}"/>
          </ac:grpSpMkLst>
        </pc:grpChg>
        <pc:grpChg chg="mod">
          <ac:chgData name="Kimberly Usry" userId="3e26bc1e-374f-4aac-91fd-72194d197435" providerId="ADAL" clId="{E9AE4C19-D407-4E5E-A28F-2E95D45A6E10}" dt="2026-07-02T03:54:01.729" v="1266"/>
          <ac:grpSpMkLst>
            <pc:docMk/>
            <pc:sldMk cId="0" sldId="262"/>
            <ac:grpSpMk id="9" creationId="{5F70ADAA-96E9-5CBF-B407-B5D32598D582}"/>
          </ac:grpSpMkLst>
        </pc:grpChg>
        <pc:picChg chg="del">
          <ac:chgData name="Kimberly Usry" userId="3e26bc1e-374f-4aac-91fd-72194d197435" providerId="ADAL" clId="{E9AE4C19-D407-4E5E-A28F-2E95D45A6E10}" dt="2026-07-02T01:46:00.694" v="570" actId="478"/>
          <ac:picMkLst>
            <pc:docMk/>
            <pc:sldMk cId="0" sldId="262"/>
            <ac:picMk id="2" creationId="{55FB47C3-2145-B50C-1B43-AB39AD6B0ED8}"/>
          </ac:picMkLst>
        </pc:picChg>
        <pc:picChg chg="mod">
          <ac:chgData name="Kimberly Usry" userId="3e26bc1e-374f-4aac-91fd-72194d197435" providerId="ADAL" clId="{E9AE4C19-D407-4E5E-A28F-2E95D45A6E10}" dt="2026-07-02T03:54:01.729" v="1266"/>
          <ac:picMkLst>
            <pc:docMk/>
            <pc:sldMk cId="0" sldId="262"/>
            <ac:picMk id="10" creationId="{3B27FEFC-1AA9-16E6-1DA9-B708DC6E6A41}"/>
          </ac:picMkLst>
        </pc:picChg>
        <pc:picChg chg="add del mod">
          <ac:chgData name="Kimberly Usry" userId="3e26bc1e-374f-4aac-91fd-72194d197435" providerId="ADAL" clId="{E9AE4C19-D407-4E5E-A28F-2E95D45A6E10}" dt="2026-07-02T04:00:55.875" v="1310" actId="478"/>
          <ac:picMkLst>
            <pc:docMk/>
            <pc:sldMk cId="0" sldId="262"/>
            <ac:picMk id="13" creationId="{3114D538-7BA9-258B-724C-BE8DCC4EB367}"/>
          </ac:picMkLst>
        </pc:picChg>
        <pc:picChg chg="add mod">
          <ac:chgData name="Kimberly Usry" userId="3e26bc1e-374f-4aac-91fd-72194d197435" providerId="ADAL" clId="{E9AE4C19-D407-4E5E-A28F-2E95D45A6E10}" dt="2026-07-02T04:00:56.394" v="1311"/>
          <ac:picMkLst>
            <pc:docMk/>
            <pc:sldMk cId="0" sldId="262"/>
            <ac:picMk id="14" creationId="{940FBF7F-B75E-34BE-DF0D-15F8497E6311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52.263" v="1309"/>
        <pc:sldMkLst>
          <pc:docMk/>
          <pc:sldMk cId="0" sldId="263"/>
        </pc:sldMkLst>
        <pc:spChg chg="add del mod">
          <ac:chgData name="Kimberly Usry" userId="3e26bc1e-374f-4aac-91fd-72194d197435" providerId="ADAL" clId="{E9AE4C19-D407-4E5E-A28F-2E95D45A6E10}" dt="2026-07-02T02:37:45.306" v="958" actId="478"/>
          <ac:spMkLst>
            <pc:docMk/>
            <pc:sldMk cId="0" sldId="263"/>
            <ac:spMk id="3" creationId="{BF2E7044-87AE-17AA-4E7E-46561B429829}"/>
          </ac:spMkLst>
        </pc:spChg>
        <pc:spChg chg="add mod">
          <ac:chgData name="Kimberly Usry" userId="3e26bc1e-374f-4aac-91fd-72194d197435" providerId="ADAL" clId="{E9AE4C19-D407-4E5E-A28F-2E95D45A6E10}" dt="2026-07-02T02:37:50.804" v="961"/>
          <ac:spMkLst>
            <pc:docMk/>
            <pc:sldMk cId="0" sldId="263"/>
            <ac:spMk id="4" creationId="{0CFB9550-5BD4-01F8-1BD4-A0FDA3CFB158}"/>
          </ac:spMkLst>
        </pc:spChg>
        <pc:spChg chg="mod">
          <ac:chgData name="Kimberly Usry" userId="3e26bc1e-374f-4aac-91fd-72194d197435" providerId="ADAL" clId="{E9AE4C19-D407-4E5E-A28F-2E95D45A6E10}" dt="2026-07-02T03:30:38.186" v="1227"/>
          <ac:spMkLst>
            <pc:docMk/>
            <pc:sldMk cId="0" sldId="263"/>
            <ac:spMk id="6" creationId="{A1BCC568-D3EE-C46B-A77C-81A46E1F9D0B}"/>
          </ac:spMkLst>
        </pc:spChg>
        <pc:spChg chg="mod">
          <ac:chgData name="Kimberly Usry" userId="3e26bc1e-374f-4aac-91fd-72194d197435" providerId="ADAL" clId="{E9AE4C19-D407-4E5E-A28F-2E95D45A6E10}" dt="2026-07-02T03:30:38.186" v="1227"/>
          <ac:spMkLst>
            <pc:docMk/>
            <pc:sldMk cId="0" sldId="263"/>
            <ac:spMk id="7" creationId="{36937A59-EEEF-43F2-1647-0B216B95019F}"/>
          </ac:spMkLst>
        </pc:spChg>
        <pc:spChg chg="mod">
          <ac:chgData name="Kimberly Usry" userId="3e26bc1e-374f-4aac-91fd-72194d197435" providerId="ADAL" clId="{E9AE4C19-D407-4E5E-A28F-2E95D45A6E10}" dt="2026-07-02T03:54:13.958" v="1269"/>
          <ac:spMkLst>
            <pc:docMk/>
            <pc:sldMk cId="0" sldId="263"/>
            <ac:spMk id="11" creationId="{7432DE1B-3249-A972-EB5D-E19412977E80}"/>
          </ac:spMkLst>
        </pc:spChg>
        <pc:spChg chg="mod">
          <ac:chgData name="Kimberly Usry" userId="3e26bc1e-374f-4aac-91fd-72194d197435" providerId="ADAL" clId="{E9AE4C19-D407-4E5E-A28F-2E95D45A6E10}" dt="2026-07-02T03:54:13.958" v="1269"/>
          <ac:spMkLst>
            <pc:docMk/>
            <pc:sldMk cId="0" sldId="263"/>
            <ac:spMk id="12" creationId="{676EF9E9-1788-ADC2-ABDB-B7B8DD4CC0A7}"/>
          </ac:spMkLst>
        </pc:spChg>
        <pc:spChg chg="mod">
          <ac:chgData name="Kimberly Usry" userId="3e26bc1e-374f-4aac-91fd-72194d197435" providerId="ADAL" clId="{E9AE4C19-D407-4E5E-A28F-2E95D45A6E10}" dt="2026-07-02T03:28:15.391" v="1212" actId="14100"/>
          <ac:spMkLst>
            <pc:docMk/>
            <pc:sldMk cId="0" sldId="263"/>
            <ac:spMk id="17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1:53:13.373" v="636" actId="14100"/>
          <ac:spMkLst>
            <pc:docMk/>
            <pc:sldMk cId="0" sldId="263"/>
            <ac:spMk id="17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49.575" v="960" actId="478"/>
          <ac:spMkLst>
            <pc:docMk/>
            <pc:sldMk cId="0" sldId="263"/>
            <ac:spMk id="17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46.883" v="959" actId="478"/>
          <ac:spMkLst>
            <pc:docMk/>
            <pc:sldMk cId="0" sldId="263"/>
            <ac:spMk id="17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20.409" v="1270" actId="478"/>
          <ac:grpSpMkLst>
            <pc:docMk/>
            <pc:sldMk cId="0" sldId="263"/>
            <ac:grpSpMk id="5" creationId="{42FA3219-D712-6312-8D5A-3F13BB567F86}"/>
          </ac:grpSpMkLst>
        </pc:grpChg>
        <pc:grpChg chg="add mod">
          <ac:chgData name="Kimberly Usry" userId="3e26bc1e-374f-4aac-91fd-72194d197435" providerId="ADAL" clId="{E9AE4C19-D407-4E5E-A28F-2E95D45A6E10}" dt="2026-07-02T03:54:13.958" v="1269"/>
          <ac:grpSpMkLst>
            <pc:docMk/>
            <pc:sldMk cId="0" sldId="263"/>
            <ac:grpSpMk id="8" creationId="{F929F387-CDA5-3913-D9CF-80868744CD47}"/>
          </ac:grpSpMkLst>
        </pc:grpChg>
        <pc:grpChg chg="mod">
          <ac:chgData name="Kimberly Usry" userId="3e26bc1e-374f-4aac-91fd-72194d197435" providerId="ADAL" clId="{E9AE4C19-D407-4E5E-A28F-2E95D45A6E10}" dt="2026-07-02T03:54:13.958" v="1269"/>
          <ac:grpSpMkLst>
            <pc:docMk/>
            <pc:sldMk cId="0" sldId="263"/>
            <ac:grpSpMk id="9" creationId="{D8BF339B-B175-009E-BD13-B1B0E84A9674}"/>
          </ac:grpSpMkLst>
        </pc:grpChg>
        <pc:picChg chg="del">
          <ac:chgData name="Kimberly Usry" userId="3e26bc1e-374f-4aac-91fd-72194d197435" providerId="ADAL" clId="{E9AE4C19-D407-4E5E-A28F-2E95D45A6E10}" dt="2026-07-02T01:50:26.221" v="602" actId="478"/>
          <ac:picMkLst>
            <pc:docMk/>
            <pc:sldMk cId="0" sldId="263"/>
            <ac:picMk id="2" creationId="{29FE36E9-6B9B-A9E6-9FDB-6A7EA048FA9A}"/>
          </ac:picMkLst>
        </pc:picChg>
        <pc:picChg chg="mod">
          <ac:chgData name="Kimberly Usry" userId="3e26bc1e-374f-4aac-91fd-72194d197435" providerId="ADAL" clId="{E9AE4C19-D407-4E5E-A28F-2E95D45A6E10}" dt="2026-07-02T03:54:13.958" v="1269"/>
          <ac:picMkLst>
            <pc:docMk/>
            <pc:sldMk cId="0" sldId="263"/>
            <ac:picMk id="10" creationId="{CD76E202-B88A-4F75-0A32-BB3F4EAC69CA}"/>
          </ac:picMkLst>
        </pc:picChg>
        <pc:picChg chg="add del mod">
          <ac:chgData name="Kimberly Usry" userId="3e26bc1e-374f-4aac-91fd-72194d197435" providerId="ADAL" clId="{E9AE4C19-D407-4E5E-A28F-2E95D45A6E10}" dt="2026-07-02T04:00:51.976" v="1308" actId="478"/>
          <ac:picMkLst>
            <pc:docMk/>
            <pc:sldMk cId="0" sldId="263"/>
            <ac:picMk id="13" creationId="{E8E412A5-D7FB-DF1B-B374-2A0455F716B1}"/>
          </ac:picMkLst>
        </pc:picChg>
        <pc:picChg chg="add mod">
          <ac:chgData name="Kimberly Usry" userId="3e26bc1e-374f-4aac-91fd-72194d197435" providerId="ADAL" clId="{E9AE4C19-D407-4E5E-A28F-2E95D45A6E10}" dt="2026-07-02T04:00:52.263" v="1309"/>
          <ac:picMkLst>
            <pc:docMk/>
            <pc:sldMk cId="0" sldId="263"/>
            <ac:picMk id="14" creationId="{A6C0F183-A7D6-C0C0-77CE-F6D8DD6E3753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46.736" v="1307"/>
        <pc:sldMkLst>
          <pc:docMk/>
          <pc:sldMk cId="0" sldId="264"/>
        </pc:sldMkLst>
        <pc:spChg chg="add del mod">
          <ac:chgData name="Kimberly Usry" userId="3e26bc1e-374f-4aac-91fd-72194d197435" providerId="ADAL" clId="{E9AE4C19-D407-4E5E-A28F-2E95D45A6E10}" dt="2026-07-02T02:37:55" v="962" actId="478"/>
          <ac:spMkLst>
            <pc:docMk/>
            <pc:sldMk cId="0" sldId="264"/>
            <ac:spMk id="3" creationId="{76A4A4AC-F909-5775-BEE3-BBF13925FC36}"/>
          </ac:spMkLst>
        </pc:spChg>
        <pc:spChg chg="add mod">
          <ac:chgData name="Kimberly Usry" userId="3e26bc1e-374f-4aac-91fd-72194d197435" providerId="ADAL" clId="{E9AE4C19-D407-4E5E-A28F-2E95D45A6E10}" dt="2026-07-02T02:38:00.598" v="965"/>
          <ac:spMkLst>
            <pc:docMk/>
            <pc:sldMk cId="0" sldId="264"/>
            <ac:spMk id="4" creationId="{D83BBB65-570D-9F3D-6DD8-6683A13B6292}"/>
          </ac:spMkLst>
        </pc:spChg>
        <pc:spChg chg="mod">
          <ac:chgData name="Kimberly Usry" userId="3e26bc1e-374f-4aac-91fd-72194d197435" providerId="ADAL" clId="{E9AE4C19-D407-4E5E-A28F-2E95D45A6E10}" dt="2026-07-02T03:30:40.992" v="1228"/>
          <ac:spMkLst>
            <pc:docMk/>
            <pc:sldMk cId="0" sldId="264"/>
            <ac:spMk id="6" creationId="{49F92BE9-9647-4F99-E0B4-2EAD5711C489}"/>
          </ac:spMkLst>
        </pc:spChg>
        <pc:spChg chg="mod">
          <ac:chgData name="Kimberly Usry" userId="3e26bc1e-374f-4aac-91fd-72194d197435" providerId="ADAL" clId="{E9AE4C19-D407-4E5E-A28F-2E95D45A6E10}" dt="2026-07-02T03:30:40.992" v="1228"/>
          <ac:spMkLst>
            <pc:docMk/>
            <pc:sldMk cId="0" sldId="264"/>
            <ac:spMk id="7" creationId="{FB2F955C-F42F-43D0-A055-96EC87DC83E5}"/>
          </ac:spMkLst>
        </pc:spChg>
        <pc:spChg chg="mod">
          <ac:chgData name="Kimberly Usry" userId="3e26bc1e-374f-4aac-91fd-72194d197435" providerId="ADAL" clId="{E9AE4C19-D407-4E5E-A28F-2E95D45A6E10}" dt="2026-07-02T03:54:29.369" v="1272"/>
          <ac:spMkLst>
            <pc:docMk/>
            <pc:sldMk cId="0" sldId="264"/>
            <ac:spMk id="11" creationId="{69E70F36-4131-9ACA-07B4-A08507DD51D8}"/>
          </ac:spMkLst>
        </pc:spChg>
        <pc:spChg chg="mod">
          <ac:chgData name="Kimberly Usry" userId="3e26bc1e-374f-4aac-91fd-72194d197435" providerId="ADAL" clId="{E9AE4C19-D407-4E5E-A28F-2E95D45A6E10}" dt="2026-07-02T03:54:29.369" v="1272"/>
          <ac:spMkLst>
            <pc:docMk/>
            <pc:sldMk cId="0" sldId="264"/>
            <ac:spMk id="12" creationId="{E2A968D6-E739-8A31-E7EB-54D7B4E97CD6}"/>
          </ac:spMkLst>
        </pc:spChg>
        <pc:spChg chg="mod">
          <ac:chgData name="Kimberly Usry" userId="3e26bc1e-374f-4aac-91fd-72194d197435" providerId="ADAL" clId="{E9AE4C19-D407-4E5E-A28F-2E95D45A6E10}" dt="2026-07-02T01:56:56.173" v="666" actId="14100"/>
          <ac:spMkLst>
            <pc:docMk/>
            <pc:sldMk cId="0" sldId="264"/>
            <ac:spMk id="18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00:32.138" v="709" actId="20577"/>
          <ac:spMkLst>
            <pc:docMk/>
            <pc:sldMk cId="0" sldId="264"/>
            <ac:spMk id="18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58.943" v="964" actId="478"/>
          <ac:spMkLst>
            <pc:docMk/>
            <pc:sldMk cId="0" sldId="264"/>
            <ac:spMk id="18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7:56.888" v="963" actId="478"/>
          <ac:spMkLst>
            <pc:docMk/>
            <pc:sldMk cId="0" sldId="264"/>
            <ac:spMk id="18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28.712" v="1271" actId="478"/>
          <ac:grpSpMkLst>
            <pc:docMk/>
            <pc:sldMk cId="0" sldId="264"/>
            <ac:grpSpMk id="5" creationId="{C3B12026-CE88-21C6-8D97-CA8E80726700}"/>
          </ac:grpSpMkLst>
        </pc:grpChg>
        <pc:grpChg chg="add mod">
          <ac:chgData name="Kimberly Usry" userId="3e26bc1e-374f-4aac-91fd-72194d197435" providerId="ADAL" clId="{E9AE4C19-D407-4E5E-A28F-2E95D45A6E10}" dt="2026-07-02T03:54:29.369" v="1272"/>
          <ac:grpSpMkLst>
            <pc:docMk/>
            <pc:sldMk cId="0" sldId="264"/>
            <ac:grpSpMk id="8" creationId="{81D0D41F-7FA9-0CB2-96F0-C33D14DB085D}"/>
          </ac:grpSpMkLst>
        </pc:grpChg>
        <pc:grpChg chg="mod">
          <ac:chgData name="Kimberly Usry" userId="3e26bc1e-374f-4aac-91fd-72194d197435" providerId="ADAL" clId="{E9AE4C19-D407-4E5E-A28F-2E95D45A6E10}" dt="2026-07-02T03:54:29.369" v="1272"/>
          <ac:grpSpMkLst>
            <pc:docMk/>
            <pc:sldMk cId="0" sldId="264"/>
            <ac:grpSpMk id="9" creationId="{484EED81-9E4E-EDD5-77E1-EEF3012C3DFF}"/>
          </ac:grpSpMkLst>
        </pc:grpChg>
        <pc:picChg chg="del">
          <ac:chgData name="Kimberly Usry" userId="3e26bc1e-374f-4aac-91fd-72194d197435" providerId="ADAL" clId="{E9AE4C19-D407-4E5E-A28F-2E95D45A6E10}" dt="2026-07-02T01:52:18.692" v="625" actId="478"/>
          <ac:picMkLst>
            <pc:docMk/>
            <pc:sldMk cId="0" sldId="264"/>
            <ac:picMk id="2" creationId="{8BA442A5-0D63-EBEA-8677-65D91DA1E96B}"/>
          </ac:picMkLst>
        </pc:picChg>
        <pc:picChg chg="mod">
          <ac:chgData name="Kimberly Usry" userId="3e26bc1e-374f-4aac-91fd-72194d197435" providerId="ADAL" clId="{E9AE4C19-D407-4E5E-A28F-2E95D45A6E10}" dt="2026-07-02T03:54:29.369" v="1272"/>
          <ac:picMkLst>
            <pc:docMk/>
            <pc:sldMk cId="0" sldId="264"/>
            <ac:picMk id="10" creationId="{017C0746-5B5E-FDD4-C552-38C55CDC09EF}"/>
          </ac:picMkLst>
        </pc:picChg>
        <pc:picChg chg="add del mod">
          <ac:chgData name="Kimberly Usry" userId="3e26bc1e-374f-4aac-91fd-72194d197435" providerId="ADAL" clId="{E9AE4C19-D407-4E5E-A28F-2E95D45A6E10}" dt="2026-07-02T04:00:46.401" v="1306" actId="478"/>
          <ac:picMkLst>
            <pc:docMk/>
            <pc:sldMk cId="0" sldId="264"/>
            <ac:picMk id="13" creationId="{3EC05434-685E-0FDA-BFA2-60B0BCA147ED}"/>
          </ac:picMkLst>
        </pc:picChg>
        <pc:picChg chg="add mod">
          <ac:chgData name="Kimberly Usry" userId="3e26bc1e-374f-4aac-91fd-72194d197435" providerId="ADAL" clId="{E9AE4C19-D407-4E5E-A28F-2E95D45A6E10}" dt="2026-07-02T04:00:46.736" v="1307"/>
          <ac:picMkLst>
            <pc:docMk/>
            <pc:sldMk cId="0" sldId="264"/>
            <ac:picMk id="14" creationId="{1AAD7C31-C5DC-D445-362D-9794C95A1C54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41.390" v="1305"/>
        <pc:sldMkLst>
          <pc:docMk/>
          <pc:sldMk cId="0" sldId="265"/>
        </pc:sldMkLst>
        <pc:spChg chg="add del mod">
          <ac:chgData name="Kimberly Usry" userId="3e26bc1e-374f-4aac-91fd-72194d197435" providerId="ADAL" clId="{E9AE4C19-D407-4E5E-A28F-2E95D45A6E10}" dt="2026-07-02T02:38:03.991" v="966" actId="478"/>
          <ac:spMkLst>
            <pc:docMk/>
            <pc:sldMk cId="0" sldId="265"/>
            <ac:spMk id="3" creationId="{D3E28408-0B51-277F-D4F8-B7ECD64CEB8D}"/>
          </ac:spMkLst>
        </pc:spChg>
        <pc:spChg chg="add mod">
          <ac:chgData name="Kimberly Usry" userId="3e26bc1e-374f-4aac-91fd-72194d197435" providerId="ADAL" clId="{E9AE4C19-D407-4E5E-A28F-2E95D45A6E10}" dt="2026-07-02T02:38:12.717" v="969"/>
          <ac:spMkLst>
            <pc:docMk/>
            <pc:sldMk cId="0" sldId="265"/>
            <ac:spMk id="4" creationId="{4565EA1B-943C-21D6-DFEC-4F1343FF24F1}"/>
          </ac:spMkLst>
        </pc:spChg>
        <pc:spChg chg="mod">
          <ac:chgData name="Kimberly Usry" userId="3e26bc1e-374f-4aac-91fd-72194d197435" providerId="ADAL" clId="{E9AE4C19-D407-4E5E-A28F-2E95D45A6E10}" dt="2026-07-02T03:30:43.578" v="1229"/>
          <ac:spMkLst>
            <pc:docMk/>
            <pc:sldMk cId="0" sldId="265"/>
            <ac:spMk id="6" creationId="{0402AB8A-9215-00CC-3AD7-217176A81C80}"/>
          </ac:spMkLst>
        </pc:spChg>
        <pc:spChg chg="mod">
          <ac:chgData name="Kimberly Usry" userId="3e26bc1e-374f-4aac-91fd-72194d197435" providerId="ADAL" clId="{E9AE4C19-D407-4E5E-A28F-2E95D45A6E10}" dt="2026-07-02T03:30:43.578" v="1229"/>
          <ac:spMkLst>
            <pc:docMk/>
            <pc:sldMk cId="0" sldId="265"/>
            <ac:spMk id="7" creationId="{851A2E51-C0A6-5886-CA3D-EFEE9FBE1E40}"/>
          </ac:spMkLst>
        </pc:spChg>
        <pc:spChg chg="mod">
          <ac:chgData name="Kimberly Usry" userId="3e26bc1e-374f-4aac-91fd-72194d197435" providerId="ADAL" clId="{E9AE4C19-D407-4E5E-A28F-2E95D45A6E10}" dt="2026-07-02T03:54:38.250" v="1274"/>
          <ac:spMkLst>
            <pc:docMk/>
            <pc:sldMk cId="0" sldId="265"/>
            <ac:spMk id="11" creationId="{939A71D8-34E6-300D-C1E6-121EED01E062}"/>
          </ac:spMkLst>
        </pc:spChg>
        <pc:spChg chg="mod">
          <ac:chgData name="Kimberly Usry" userId="3e26bc1e-374f-4aac-91fd-72194d197435" providerId="ADAL" clId="{E9AE4C19-D407-4E5E-A28F-2E95D45A6E10}" dt="2026-07-02T03:54:38.250" v="1274"/>
          <ac:spMkLst>
            <pc:docMk/>
            <pc:sldMk cId="0" sldId="265"/>
            <ac:spMk id="12" creationId="{B15AB136-F34F-EE98-B92C-2F289A871DE2}"/>
          </ac:spMkLst>
        </pc:spChg>
        <pc:spChg chg="mod">
          <ac:chgData name="Kimberly Usry" userId="3e26bc1e-374f-4aac-91fd-72194d197435" providerId="ADAL" clId="{E9AE4C19-D407-4E5E-A28F-2E95D45A6E10}" dt="2026-07-02T03:28:33.727" v="1213" actId="14100"/>
          <ac:spMkLst>
            <pc:docMk/>
            <pc:sldMk cId="0" sldId="265"/>
            <ac:spMk id="19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01:58.711" v="726" actId="14100"/>
          <ac:spMkLst>
            <pc:docMk/>
            <pc:sldMk cId="0" sldId="265"/>
            <ac:spMk id="19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09.384" v="968" actId="478"/>
          <ac:spMkLst>
            <pc:docMk/>
            <pc:sldMk cId="0" sldId="265"/>
            <ac:spMk id="19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06.492" v="967" actId="478"/>
          <ac:spMkLst>
            <pc:docMk/>
            <pc:sldMk cId="0" sldId="265"/>
            <ac:spMk id="19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37.854" v="1273" actId="478"/>
          <ac:grpSpMkLst>
            <pc:docMk/>
            <pc:sldMk cId="0" sldId="265"/>
            <ac:grpSpMk id="5" creationId="{D520D79E-8271-4271-FB4F-311771CEF09C}"/>
          </ac:grpSpMkLst>
        </pc:grpChg>
        <pc:grpChg chg="add mod">
          <ac:chgData name="Kimberly Usry" userId="3e26bc1e-374f-4aac-91fd-72194d197435" providerId="ADAL" clId="{E9AE4C19-D407-4E5E-A28F-2E95D45A6E10}" dt="2026-07-02T03:54:38.250" v="1274"/>
          <ac:grpSpMkLst>
            <pc:docMk/>
            <pc:sldMk cId="0" sldId="265"/>
            <ac:grpSpMk id="8" creationId="{4718CEE7-D736-95A4-BA4F-3808C3BEEB9C}"/>
          </ac:grpSpMkLst>
        </pc:grpChg>
        <pc:grpChg chg="mod">
          <ac:chgData name="Kimberly Usry" userId="3e26bc1e-374f-4aac-91fd-72194d197435" providerId="ADAL" clId="{E9AE4C19-D407-4E5E-A28F-2E95D45A6E10}" dt="2026-07-02T03:54:38.250" v="1274"/>
          <ac:grpSpMkLst>
            <pc:docMk/>
            <pc:sldMk cId="0" sldId="265"/>
            <ac:grpSpMk id="9" creationId="{07B37196-1BCB-93CC-0A20-F322BEB98B71}"/>
          </ac:grpSpMkLst>
        </pc:grpChg>
        <pc:picChg chg="del">
          <ac:chgData name="Kimberly Usry" userId="3e26bc1e-374f-4aac-91fd-72194d197435" providerId="ADAL" clId="{E9AE4C19-D407-4E5E-A28F-2E95D45A6E10}" dt="2026-07-02T01:58:35.936" v="678" actId="478"/>
          <ac:picMkLst>
            <pc:docMk/>
            <pc:sldMk cId="0" sldId="265"/>
            <ac:picMk id="2" creationId="{BA0E5BAC-D3C2-88B2-8CEE-642757B9157A}"/>
          </ac:picMkLst>
        </pc:picChg>
        <pc:picChg chg="mod">
          <ac:chgData name="Kimberly Usry" userId="3e26bc1e-374f-4aac-91fd-72194d197435" providerId="ADAL" clId="{E9AE4C19-D407-4E5E-A28F-2E95D45A6E10}" dt="2026-07-02T03:54:38.250" v="1274"/>
          <ac:picMkLst>
            <pc:docMk/>
            <pc:sldMk cId="0" sldId="265"/>
            <ac:picMk id="10" creationId="{F435F558-8501-F4D0-0F16-89B5904183BC}"/>
          </ac:picMkLst>
        </pc:picChg>
        <pc:picChg chg="add del mod">
          <ac:chgData name="Kimberly Usry" userId="3e26bc1e-374f-4aac-91fd-72194d197435" providerId="ADAL" clId="{E9AE4C19-D407-4E5E-A28F-2E95D45A6E10}" dt="2026-07-02T04:00:41.040" v="1304" actId="478"/>
          <ac:picMkLst>
            <pc:docMk/>
            <pc:sldMk cId="0" sldId="265"/>
            <ac:picMk id="13" creationId="{E2508A05-EFC8-1AA3-E35E-6D6375EDF35B}"/>
          </ac:picMkLst>
        </pc:picChg>
        <pc:picChg chg="add mod">
          <ac:chgData name="Kimberly Usry" userId="3e26bc1e-374f-4aac-91fd-72194d197435" providerId="ADAL" clId="{E9AE4C19-D407-4E5E-A28F-2E95D45A6E10}" dt="2026-07-02T04:00:41.390" v="1305"/>
          <ac:picMkLst>
            <pc:docMk/>
            <pc:sldMk cId="0" sldId="265"/>
            <ac:picMk id="14" creationId="{1A42A12A-BB6B-DB7B-7147-ABEFE28F7653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37.081" v="1303"/>
        <pc:sldMkLst>
          <pc:docMk/>
          <pc:sldMk cId="0" sldId="266"/>
        </pc:sldMkLst>
        <pc:spChg chg="add del mod">
          <ac:chgData name="Kimberly Usry" userId="3e26bc1e-374f-4aac-91fd-72194d197435" providerId="ADAL" clId="{E9AE4C19-D407-4E5E-A28F-2E95D45A6E10}" dt="2026-07-02T02:38:15.750" v="970" actId="478"/>
          <ac:spMkLst>
            <pc:docMk/>
            <pc:sldMk cId="0" sldId="266"/>
            <ac:spMk id="3" creationId="{A4127773-2662-EF08-EB77-FB41387072E9}"/>
          </ac:spMkLst>
        </pc:spChg>
        <pc:spChg chg="add mod">
          <ac:chgData name="Kimberly Usry" userId="3e26bc1e-374f-4aac-91fd-72194d197435" providerId="ADAL" clId="{E9AE4C19-D407-4E5E-A28F-2E95D45A6E10}" dt="2026-07-02T02:38:20.486" v="973"/>
          <ac:spMkLst>
            <pc:docMk/>
            <pc:sldMk cId="0" sldId="266"/>
            <ac:spMk id="4" creationId="{EE1717EB-B111-B8DA-DE60-3E2F5283758A}"/>
          </ac:spMkLst>
        </pc:spChg>
        <pc:spChg chg="mod">
          <ac:chgData name="Kimberly Usry" userId="3e26bc1e-374f-4aac-91fd-72194d197435" providerId="ADAL" clId="{E9AE4C19-D407-4E5E-A28F-2E95D45A6E10}" dt="2026-07-02T03:30:45.460" v="1230"/>
          <ac:spMkLst>
            <pc:docMk/>
            <pc:sldMk cId="0" sldId="266"/>
            <ac:spMk id="6" creationId="{B3858B6B-D521-5FFE-7FC1-1163D92D62D9}"/>
          </ac:spMkLst>
        </pc:spChg>
        <pc:spChg chg="mod">
          <ac:chgData name="Kimberly Usry" userId="3e26bc1e-374f-4aac-91fd-72194d197435" providerId="ADAL" clId="{E9AE4C19-D407-4E5E-A28F-2E95D45A6E10}" dt="2026-07-02T03:30:45.460" v="1230"/>
          <ac:spMkLst>
            <pc:docMk/>
            <pc:sldMk cId="0" sldId="266"/>
            <ac:spMk id="7" creationId="{96F31E0C-EBF6-9B38-2464-A40C2798C90D}"/>
          </ac:spMkLst>
        </pc:spChg>
        <pc:spChg chg="mod">
          <ac:chgData name="Kimberly Usry" userId="3e26bc1e-374f-4aac-91fd-72194d197435" providerId="ADAL" clId="{E9AE4C19-D407-4E5E-A28F-2E95D45A6E10}" dt="2026-07-02T03:54:45.013" v="1276"/>
          <ac:spMkLst>
            <pc:docMk/>
            <pc:sldMk cId="0" sldId="266"/>
            <ac:spMk id="11" creationId="{695DC594-8690-8DFB-F863-19308954BBE6}"/>
          </ac:spMkLst>
        </pc:spChg>
        <pc:spChg chg="mod">
          <ac:chgData name="Kimberly Usry" userId="3e26bc1e-374f-4aac-91fd-72194d197435" providerId="ADAL" clId="{E9AE4C19-D407-4E5E-A28F-2E95D45A6E10}" dt="2026-07-02T03:54:45.013" v="1276"/>
          <ac:spMkLst>
            <pc:docMk/>
            <pc:sldMk cId="0" sldId="266"/>
            <ac:spMk id="12" creationId="{A9F98DA5-181B-8013-360A-68E6D8A56A71}"/>
          </ac:spMkLst>
        </pc:spChg>
        <pc:spChg chg="mod">
          <ac:chgData name="Kimberly Usry" userId="3e26bc1e-374f-4aac-91fd-72194d197435" providerId="ADAL" clId="{E9AE4C19-D407-4E5E-A28F-2E95D45A6E10}" dt="2026-07-02T03:28:43.038" v="1214" actId="14100"/>
          <ac:spMkLst>
            <pc:docMk/>
            <pc:sldMk cId="0" sldId="266"/>
            <ac:spMk id="20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03:59.281" v="744" actId="20577"/>
          <ac:spMkLst>
            <pc:docMk/>
            <pc:sldMk cId="0" sldId="266"/>
            <ac:spMk id="20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18.745" v="972" actId="478"/>
          <ac:spMkLst>
            <pc:docMk/>
            <pc:sldMk cId="0" sldId="266"/>
            <ac:spMk id="20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17.195" v="971" actId="478"/>
          <ac:spMkLst>
            <pc:docMk/>
            <pc:sldMk cId="0" sldId="266"/>
            <ac:spMk id="20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44.202" v="1275" actId="478"/>
          <ac:grpSpMkLst>
            <pc:docMk/>
            <pc:sldMk cId="0" sldId="266"/>
            <ac:grpSpMk id="5" creationId="{7A3299FE-3921-D644-C4A4-A40374E62CCC}"/>
          </ac:grpSpMkLst>
        </pc:grpChg>
        <pc:grpChg chg="add mod">
          <ac:chgData name="Kimberly Usry" userId="3e26bc1e-374f-4aac-91fd-72194d197435" providerId="ADAL" clId="{E9AE4C19-D407-4E5E-A28F-2E95D45A6E10}" dt="2026-07-02T03:54:45.013" v="1276"/>
          <ac:grpSpMkLst>
            <pc:docMk/>
            <pc:sldMk cId="0" sldId="266"/>
            <ac:grpSpMk id="8" creationId="{8D17DDA6-5246-580E-6817-AD00B8AF9573}"/>
          </ac:grpSpMkLst>
        </pc:grpChg>
        <pc:grpChg chg="mod">
          <ac:chgData name="Kimberly Usry" userId="3e26bc1e-374f-4aac-91fd-72194d197435" providerId="ADAL" clId="{E9AE4C19-D407-4E5E-A28F-2E95D45A6E10}" dt="2026-07-02T03:54:45.013" v="1276"/>
          <ac:grpSpMkLst>
            <pc:docMk/>
            <pc:sldMk cId="0" sldId="266"/>
            <ac:grpSpMk id="9" creationId="{C6A41C2C-C289-883D-CAD3-C7349B867A87}"/>
          </ac:grpSpMkLst>
        </pc:grpChg>
        <pc:picChg chg="del">
          <ac:chgData name="Kimberly Usry" userId="3e26bc1e-374f-4aac-91fd-72194d197435" providerId="ADAL" clId="{E9AE4C19-D407-4E5E-A28F-2E95D45A6E10}" dt="2026-07-02T02:03:10.343" v="736" actId="478"/>
          <ac:picMkLst>
            <pc:docMk/>
            <pc:sldMk cId="0" sldId="266"/>
            <ac:picMk id="2" creationId="{21DEF7D7-0AF6-1C84-30A4-D2AB5B97CC6D}"/>
          </ac:picMkLst>
        </pc:picChg>
        <pc:picChg chg="mod">
          <ac:chgData name="Kimberly Usry" userId="3e26bc1e-374f-4aac-91fd-72194d197435" providerId="ADAL" clId="{E9AE4C19-D407-4E5E-A28F-2E95D45A6E10}" dt="2026-07-02T03:54:45.013" v="1276"/>
          <ac:picMkLst>
            <pc:docMk/>
            <pc:sldMk cId="0" sldId="266"/>
            <ac:picMk id="10" creationId="{ECB970D4-9AF4-0251-B11B-893480A44E92}"/>
          </ac:picMkLst>
        </pc:picChg>
        <pc:picChg chg="add del mod">
          <ac:chgData name="Kimberly Usry" userId="3e26bc1e-374f-4aac-91fd-72194d197435" providerId="ADAL" clId="{E9AE4C19-D407-4E5E-A28F-2E95D45A6E10}" dt="2026-07-02T04:00:36.700" v="1302" actId="478"/>
          <ac:picMkLst>
            <pc:docMk/>
            <pc:sldMk cId="0" sldId="266"/>
            <ac:picMk id="13" creationId="{5B6E0522-35C4-5512-8F4A-D1D5A4255C00}"/>
          </ac:picMkLst>
        </pc:picChg>
        <pc:picChg chg="add mod">
          <ac:chgData name="Kimberly Usry" userId="3e26bc1e-374f-4aac-91fd-72194d197435" providerId="ADAL" clId="{E9AE4C19-D407-4E5E-A28F-2E95D45A6E10}" dt="2026-07-02T04:00:37.081" v="1303"/>
          <ac:picMkLst>
            <pc:docMk/>
            <pc:sldMk cId="0" sldId="266"/>
            <ac:picMk id="14" creationId="{3ECFC362-878E-EC67-1CD1-72385D9DC0AB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32.034" v="1301"/>
        <pc:sldMkLst>
          <pc:docMk/>
          <pc:sldMk cId="0" sldId="267"/>
        </pc:sldMkLst>
        <pc:spChg chg="add del mod">
          <ac:chgData name="Kimberly Usry" userId="3e26bc1e-374f-4aac-91fd-72194d197435" providerId="ADAL" clId="{E9AE4C19-D407-4E5E-A28F-2E95D45A6E10}" dt="2026-07-02T02:38:23.230" v="974" actId="478"/>
          <ac:spMkLst>
            <pc:docMk/>
            <pc:sldMk cId="0" sldId="267"/>
            <ac:spMk id="3" creationId="{3FA3C6C1-97E2-E02E-F8BB-DDF00541FCA5}"/>
          </ac:spMkLst>
        </pc:spChg>
        <pc:spChg chg="add mod">
          <ac:chgData name="Kimberly Usry" userId="3e26bc1e-374f-4aac-91fd-72194d197435" providerId="ADAL" clId="{E9AE4C19-D407-4E5E-A28F-2E95D45A6E10}" dt="2026-07-02T02:38:29.640" v="977"/>
          <ac:spMkLst>
            <pc:docMk/>
            <pc:sldMk cId="0" sldId="267"/>
            <ac:spMk id="4" creationId="{848A27E9-6F4C-B8EF-B0A9-B95B3490C7F5}"/>
          </ac:spMkLst>
        </pc:spChg>
        <pc:spChg chg="mod">
          <ac:chgData name="Kimberly Usry" userId="3e26bc1e-374f-4aac-91fd-72194d197435" providerId="ADAL" clId="{E9AE4C19-D407-4E5E-A28F-2E95D45A6E10}" dt="2026-07-02T03:30:49.628" v="1231"/>
          <ac:spMkLst>
            <pc:docMk/>
            <pc:sldMk cId="0" sldId="267"/>
            <ac:spMk id="6" creationId="{A25DC5B2-007B-C6F1-7A2D-1FDCCB0716B1}"/>
          </ac:spMkLst>
        </pc:spChg>
        <pc:spChg chg="mod">
          <ac:chgData name="Kimberly Usry" userId="3e26bc1e-374f-4aac-91fd-72194d197435" providerId="ADAL" clId="{E9AE4C19-D407-4E5E-A28F-2E95D45A6E10}" dt="2026-07-02T03:30:49.628" v="1231"/>
          <ac:spMkLst>
            <pc:docMk/>
            <pc:sldMk cId="0" sldId="267"/>
            <ac:spMk id="7" creationId="{A0C3A540-E9E9-7981-C003-3E7B610F27B7}"/>
          </ac:spMkLst>
        </pc:spChg>
        <pc:spChg chg="mod">
          <ac:chgData name="Kimberly Usry" userId="3e26bc1e-374f-4aac-91fd-72194d197435" providerId="ADAL" clId="{E9AE4C19-D407-4E5E-A28F-2E95D45A6E10}" dt="2026-07-02T03:54:51.045" v="1278"/>
          <ac:spMkLst>
            <pc:docMk/>
            <pc:sldMk cId="0" sldId="267"/>
            <ac:spMk id="11" creationId="{A6FE5779-B5B9-E59C-57E3-CF7FA3257264}"/>
          </ac:spMkLst>
        </pc:spChg>
        <pc:spChg chg="mod">
          <ac:chgData name="Kimberly Usry" userId="3e26bc1e-374f-4aac-91fd-72194d197435" providerId="ADAL" clId="{E9AE4C19-D407-4E5E-A28F-2E95D45A6E10}" dt="2026-07-02T03:54:51.045" v="1278"/>
          <ac:spMkLst>
            <pc:docMk/>
            <pc:sldMk cId="0" sldId="267"/>
            <ac:spMk id="12" creationId="{348677D1-0A8B-C64E-C62E-F9AECB30A33E}"/>
          </ac:spMkLst>
        </pc:spChg>
        <pc:spChg chg="mod">
          <ac:chgData name="Kimberly Usry" userId="3e26bc1e-374f-4aac-91fd-72194d197435" providerId="ADAL" clId="{E9AE4C19-D407-4E5E-A28F-2E95D45A6E10}" dt="2026-07-02T03:28:53.484" v="1215" actId="14100"/>
          <ac:spMkLst>
            <pc:docMk/>
            <pc:sldMk cId="0" sldId="267"/>
            <ac:spMk id="21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06:15.472" v="769" actId="948"/>
          <ac:spMkLst>
            <pc:docMk/>
            <pc:sldMk cId="0" sldId="267"/>
            <ac:spMk id="21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28.311" v="976" actId="478"/>
          <ac:spMkLst>
            <pc:docMk/>
            <pc:sldMk cId="0" sldId="267"/>
            <ac:spMk id="21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25.231" v="975" actId="478"/>
          <ac:spMkLst>
            <pc:docMk/>
            <pc:sldMk cId="0" sldId="267"/>
            <ac:spMk id="21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50.623" v="1277" actId="478"/>
          <ac:grpSpMkLst>
            <pc:docMk/>
            <pc:sldMk cId="0" sldId="267"/>
            <ac:grpSpMk id="5" creationId="{41D289CF-7769-F474-37C6-8AC07DF20313}"/>
          </ac:grpSpMkLst>
        </pc:grpChg>
        <pc:grpChg chg="add mod">
          <ac:chgData name="Kimberly Usry" userId="3e26bc1e-374f-4aac-91fd-72194d197435" providerId="ADAL" clId="{E9AE4C19-D407-4E5E-A28F-2E95D45A6E10}" dt="2026-07-02T03:54:51.045" v="1278"/>
          <ac:grpSpMkLst>
            <pc:docMk/>
            <pc:sldMk cId="0" sldId="267"/>
            <ac:grpSpMk id="8" creationId="{B71B54AB-C0CF-ECBB-FF82-89AB660E63F7}"/>
          </ac:grpSpMkLst>
        </pc:grpChg>
        <pc:grpChg chg="mod">
          <ac:chgData name="Kimberly Usry" userId="3e26bc1e-374f-4aac-91fd-72194d197435" providerId="ADAL" clId="{E9AE4C19-D407-4E5E-A28F-2E95D45A6E10}" dt="2026-07-02T03:54:51.045" v="1278"/>
          <ac:grpSpMkLst>
            <pc:docMk/>
            <pc:sldMk cId="0" sldId="267"/>
            <ac:grpSpMk id="9" creationId="{BCA64DFC-4B07-3EB9-2404-63D0B3806D5A}"/>
          </ac:grpSpMkLst>
        </pc:grpChg>
        <pc:picChg chg="del">
          <ac:chgData name="Kimberly Usry" userId="3e26bc1e-374f-4aac-91fd-72194d197435" providerId="ADAL" clId="{E9AE4C19-D407-4E5E-A28F-2E95D45A6E10}" dt="2026-07-02T02:04:19.215" v="747" actId="478"/>
          <ac:picMkLst>
            <pc:docMk/>
            <pc:sldMk cId="0" sldId="267"/>
            <ac:picMk id="2" creationId="{238238C8-7449-5E86-E15C-B8B3C79D2865}"/>
          </ac:picMkLst>
        </pc:picChg>
        <pc:picChg chg="mod">
          <ac:chgData name="Kimberly Usry" userId="3e26bc1e-374f-4aac-91fd-72194d197435" providerId="ADAL" clId="{E9AE4C19-D407-4E5E-A28F-2E95D45A6E10}" dt="2026-07-02T03:54:51.045" v="1278"/>
          <ac:picMkLst>
            <pc:docMk/>
            <pc:sldMk cId="0" sldId="267"/>
            <ac:picMk id="10" creationId="{1A39D4D5-9DF9-6DD1-5D5F-B23A65C0AC93}"/>
          </ac:picMkLst>
        </pc:picChg>
        <pc:picChg chg="add del mod">
          <ac:chgData name="Kimberly Usry" userId="3e26bc1e-374f-4aac-91fd-72194d197435" providerId="ADAL" clId="{E9AE4C19-D407-4E5E-A28F-2E95D45A6E10}" dt="2026-07-02T04:00:31.632" v="1300" actId="478"/>
          <ac:picMkLst>
            <pc:docMk/>
            <pc:sldMk cId="0" sldId="267"/>
            <ac:picMk id="13" creationId="{3D9DCF80-34E4-0457-0C1B-B8C41AD6F658}"/>
          </ac:picMkLst>
        </pc:picChg>
        <pc:picChg chg="add mod">
          <ac:chgData name="Kimberly Usry" userId="3e26bc1e-374f-4aac-91fd-72194d197435" providerId="ADAL" clId="{E9AE4C19-D407-4E5E-A28F-2E95D45A6E10}" dt="2026-07-02T04:00:32.034" v="1301"/>
          <ac:picMkLst>
            <pc:docMk/>
            <pc:sldMk cId="0" sldId="267"/>
            <ac:picMk id="14" creationId="{EEFD8968-7D0E-F331-6E4F-73DD99C8C886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27.540" v="1299"/>
        <pc:sldMkLst>
          <pc:docMk/>
          <pc:sldMk cId="0" sldId="268"/>
        </pc:sldMkLst>
        <pc:spChg chg="add del mod">
          <ac:chgData name="Kimberly Usry" userId="3e26bc1e-374f-4aac-91fd-72194d197435" providerId="ADAL" clId="{E9AE4C19-D407-4E5E-A28F-2E95D45A6E10}" dt="2026-07-02T02:38:34.557" v="978" actId="478"/>
          <ac:spMkLst>
            <pc:docMk/>
            <pc:sldMk cId="0" sldId="268"/>
            <ac:spMk id="3" creationId="{65CCFB07-9E82-7B07-F871-BEAF01CE962F}"/>
          </ac:spMkLst>
        </pc:spChg>
        <pc:spChg chg="add mod">
          <ac:chgData name="Kimberly Usry" userId="3e26bc1e-374f-4aac-91fd-72194d197435" providerId="ADAL" clId="{E9AE4C19-D407-4E5E-A28F-2E95D45A6E10}" dt="2026-07-02T02:38:52.188" v="985"/>
          <ac:spMkLst>
            <pc:docMk/>
            <pc:sldMk cId="0" sldId="268"/>
            <ac:spMk id="4" creationId="{8533ED77-7522-5FC2-0316-294C6A5025E8}"/>
          </ac:spMkLst>
        </pc:spChg>
        <pc:spChg chg="mod">
          <ac:chgData name="Kimberly Usry" userId="3e26bc1e-374f-4aac-91fd-72194d197435" providerId="ADAL" clId="{E9AE4C19-D407-4E5E-A28F-2E95D45A6E10}" dt="2026-07-02T03:30:51.674" v="1232"/>
          <ac:spMkLst>
            <pc:docMk/>
            <pc:sldMk cId="0" sldId="268"/>
            <ac:spMk id="6" creationId="{CD407E91-CF75-C037-EA7A-628DA9F8E813}"/>
          </ac:spMkLst>
        </pc:spChg>
        <pc:spChg chg="mod">
          <ac:chgData name="Kimberly Usry" userId="3e26bc1e-374f-4aac-91fd-72194d197435" providerId="ADAL" clId="{E9AE4C19-D407-4E5E-A28F-2E95D45A6E10}" dt="2026-07-02T03:30:51.674" v="1232"/>
          <ac:spMkLst>
            <pc:docMk/>
            <pc:sldMk cId="0" sldId="268"/>
            <ac:spMk id="7" creationId="{B87A86C7-947A-8EF2-2461-762CA93CB77A}"/>
          </ac:spMkLst>
        </pc:spChg>
        <pc:spChg chg="mod">
          <ac:chgData name="Kimberly Usry" userId="3e26bc1e-374f-4aac-91fd-72194d197435" providerId="ADAL" clId="{E9AE4C19-D407-4E5E-A28F-2E95D45A6E10}" dt="2026-07-02T03:54:59.466" v="1280"/>
          <ac:spMkLst>
            <pc:docMk/>
            <pc:sldMk cId="0" sldId="268"/>
            <ac:spMk id="11" creationId="{F2D840FF-F546-BC0C-CA67-88AE3967E02C}"/>
          </ac:spMkLst>
        </pc:spChg>
        <pc:spChg chg="mod">
          <ac:chgData name="Kimberly Usry" userId="3e26bc1e-374f-4aac-91fd-72194d197435" providerId="ADAL" clId="{E9AE4C19-D407-4E5E-A28F-2E95D45A6E10}" dt="2026-07-02T03:54:59.466" v="1280"/>
          <ac:spMkLst>
            <pc:docMk/>
            <pc:sldMk cId="0" sldId="268"/>
            <ac:spMk id="12" creationId="{B04B2866-4868-4A17-2097-CD70E49C9521}"/>
          </ac:spMkLst>
        </pc:spChg>
        <pc:spChg chg="add del mod">
          <ac:chgData name="Kimberly Usry" userId="3e26bc1e-374f-4aac-91fd-72194d197435" providerId="ADAL" clId="{E9AE4C19-D407-4E5E-A28F-2E95D45A6E10}" dt="2026-07-02T02:38:44.037" v="982" actId="478"/>
          <ac:spMkLst>
            <pc:docMk/>
            <pc:sldMk cId="0" sldId="268"/>
            <ac:spMk id="219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3:29:02.825" v="1216" actId="14100"/>
          <ac:spMkLst>
            <pc:docMk/>
            <pc:sldMk cId="0" sldId="268"/>
            <ac:spMk id="22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08:17.995" v="801"/>
          <ac:spMkLst>
            <pc:docMk/>
            <pc:sldMk cId="0" sldId="268"/>
            <ac:spMk id="22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50.513" v="984" actId="478"/>
          <ac:spMkLst>
            <pc:docMk/>
            <pc:sldMk cId="0" sldId="268"/>
            <ac:spMk id="22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47.143" v="983" actId="478"/>
          <ac:spMkLst>
            <pc:docMk/>
            <pc:sldMk cId="0" sldId="268"/>
            <ac:spMk id="22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4:58.996" v="1279" actId="478"/>
          <ac:grpSpMkLst>
            <pc:docMk/>
            <pc:sldMk cId="0" sldId="268"/>
            <ac:grpSpMk id="5" creationId="{25B00D57-A0B9-7941-70E2-A1BDD416C709}"/>
          </ac:grpSpMkLst>
        </pc:grpChg>
        <pc:grpChg chg="add mod">
          <ac:chgData name="Kimberly Usry" userId="3e26bc1e-374f-4aac-91fd-72194d197435" providerId="ADAL" clId="{E9AE4C19-D407-4E5E-A28F-2E95D45A6E10}" dt="2026-07-02T03:54:59.466" v="1280"/>
          <ac:grpSpMkLst>
            <pc:docMk/>
            <pc:sldMk cId="0" sldId="268"/>
            <ac:grpSpMk id="8" creationId="{3114DAF4-FB72-B2E9-4877-E88C0C4AE12D}"/>
          </ac:grpSpMkLst>
        </pc:grpChg>
        <pc:grpChg chg="mod">
          <ac:chgData name="Kimberly Usry" userId="3e26bc1e-374f-4aac-91fd-72194d197435" providerId="ADAL" clId="{E9AE4C19-D407-4E5E-A28F-2E95D45A6E10}" dt="2026-07-02T03:54:59.466" v="1280"/>
          <ac:grpSpMkLst>
            <pc:docMk/>
            <pc:sldMk cId="0" sldId="268"/>
            <ac:grpSpMk id="9" creationId="{ED149D55-AA9F-C09A-3E76-C9DFD27C8EA9}"/>
          </ac:grpSpMkLst>
        </pc:grpChg>
        <pc:picChg chg="del">
          <ac:chgData name="Kimberly Usry" userId="3e26bc1e-374f-4aac-91fd-72194d197435" providerId="ADAL" clId="{E9AE4C19-D407-4E5E-A28F-2E95D45A6E10}" dt="2026-07-02T02:07:50.063" v="797" actId="478"/>
          <ac:picMkLst>
            <pc:docMk/>
            <pc:sldMk cId="0" sldId="268"/>
            <ac:picMk id="2" creationId="{F3C3088A-7D10-7725-308E-8B317DF823AD}"/>
          </ac:picMkLst>
        </pc:picChg>
        <pc:picChg chg="mod">
          <ac:chgData name="Kimberly Usry" userId="3e26bc1e-374f-4aac-91fd-72194d197435" providerId="ADAL" clId="{E9AE4C19-D407-4E5E-A28F-2E95D45A6E10}" dt="2026-07-02T03:54:59.466" v="1280"/>
          <ac:picMkLst>
            <pc:docMk/>
            <pc:sldMk cId="0" sldId="268"/>
            <ac:picMk id="10" creationId="{44793FF1-8B10-B08C-056F-87FBC6AD2ABE}"/>
          </ac:picMkLst>
        </pc:picChg>
        <pc:picChg chg="add del mod">
          <ac:chgData name="Kimberly Usry" userId="3e26bc1e-374f-4aac-91fd-72194d197435" providerId="ADAL" clId="{E9AE4C19-D407-4E5E-A28F-2E95D45A6E10}" dt="2026-07-02T04:00:26.394" v="1298" actId="478"/>
          <ac:picMkLst>
            <pc:docMk/>
            <pc:sldMk cId="0" sldId="268"/>
            <ac:picMk id="13" creationId="{1C70EA00-2B3B-E2B9-078C-2191C48B0812}"/>
          </ac:picMkLst>
        </pc:picChg>
        <pc:picChg chg="add mod">
          <ac:chgData name="Kimberly Usry" userId="3e26bc1e-374f-4aac-91fd-72194d197435" providerId="ADAL" clId="{E9AE4C19-D407-4E5E-A28F-2E95D45A6E10}" dt="2026-07-02T04:00:27.540" v="1299"/>
          <ac:picMkLst>
            <pc:docMk/>
            <pc:sldMk cId="0" sldId="268"/>
            <ac:picMk id="14" creationId="{70A4C09C-58D6-9597-63EB-C7206BD3F580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00:17.929" v="1297" actId="14826"/>
        <pc:sldMkLst>
          <pc:docMk/>
          <pc:sldMk cId="0" sldId="269"/>
        </pc:sldMkLst>
        <pc:spChg chg="add del mod">
          <ac:chgData name="Kimberly Usry" userId="3e26bc1e-374f-4aac-91fd-72194d197435" providerId="ADAL" clId="{E9AE4C19-D407-4E5E-A28F-2E95D45A6E10}" dt="2026-07-02T02:38:54.971" v="986" actId="478"/>
          <ac:spMkLst>
            <pc:docMk/>
            <pc:sldMk cId="0" sldId="269"/>
            <ac:spMk id="3" creationId="{EBC83732-33AA-DF04-068C-FCB31D636D9B}"/>
          </ac:spMkLst>
        </pc:spChg>
        <pc:spChg chg="add mod">
          <ac:chgData name="Kimberly Usry" userId="3e26bc1e-374f-4aac-91fd-72194d197435" providerId="ADAL" clId="{E9AE4C19-D407-4E5E-A28F-2E95D45A6E10}" dt="2026-07-02T02:39:01.214" v="989"/>
          <ac:spMkLst>
            <pc:docMk/>
            <pc:sldMk cId="0" sldId="269"/>
            <ac:spMk id="4" creationId="{FB4B5922-4C30-202B-13B2-FFF770922F2F}"/>
          </ac:spMkLst>
        </pc:spChg>
        <pc:spChg chg="mod">
          <ac:chgData name="Kimberly Usry" userId="3e26bc1e-374f-4aac-91fd-72194d197435" providerId="ADAL" clId="{E9AE4C19-D407-4E5E-A28F-2E95D45A6E10}" dt="2026-07-02T03:30:53.247" v="1233"/>
          <ac:spMkLst>
            <pc:docMk/>
            <pc:sldMk cId="0" sldId="269"/>
            <ac:spMk id="6" creationId="{8CBA1DDB-5DB0-EBD1-70CC-2CB80DAC62C6}"/>
          </ac:spMkLst>
        </pc:spChg>
        <pc:spChg chg="mod">
          <ac:chgData name="Kimberly Usry" userId="3e26bc1e-374f-4aac-91fd-72194d197435" providerId="ADAL" clId="{E9AE4C19-D407-4E5E-A28F-2E95D45A6E10}" dt="2026-07-02T03:30:53.247" v="1233"/>
          <ac:spMkLst>
            <pc:docMk/>
            <pc:sldMk cId="0" sldId="269"/>
            <ac:spMk id="7" creationId="{EF9984F1-55B4-D9A0-D9B4-1446CB4313B9}"/>
          </ac:spMkLst>
        </pc:spChg>
        <pc:spChg chg="mod">
          <ac:chgData name="Kimberly Usry" userId="3e26bc1e-374f-4aac-91fd-72194d197435" providerId="ADAL" clId="{E9AE4C19-D407-4E5E-A28F-2E95D45A6E10}" dt="2026-07-02T03:55:10.553" v="1282"/>
          <ac:spMkLst>
            <pc:docMk/>
            <pc:sldMk cId="0" sldId="269"/>
            <ac:spMk id="11" creationId="{533AEB07-06FF-2FB5-AE53-4620C786F119}"/>
          </ac:spMkLst>
        </pc:spChg>
        <pc:spChg chg="mod">
          <ac:chgData name="Kimberly Usry" userId="3e26bc1e-374f-4aac-91fd-72194d197435" providerId="ADAL" clId="{E9AE4C19-D407-4E5E-A28F-2E95D45A6E10}" dt="2026-07-02T03:55:10.553" v="1282"/>
          <ac:spMkLst>
            <pc:docMk/>
            <pc:sldMk cId="0" sldId="269"/>
            <ac:spMk id="12" creationId="{B989CFB1-6C06-36E7-7D7F-580CDF60B53E}"/>
          </ac:spMkLst>
        </pc:spChg>
        <pc:spChg chg="mod">
          <ac:chgData name="Kimberly Usry" userId="3e26bc1e-374f-4aac-91fd-72194d197435" providerId="ADAL" clId="{E9AE4C19-D407-4E5E-A28F-2E95D45A6E10}" dt="2026-07-02T03:29:11.403" v="1217" actId="14100"/>
          <ac:spMkLst>
            <pc:docMk/>
            <pc:sldMk cId="0" sldId="269"/>
            <ac:spMk id="230" creationId="{00000000-0000-0000-0000-000000000000}"/>
          </ac:spMkLst>
        </pc:spChg>
        <pc:spChg chg="mod">
          <ac:chgData name="Kimberly Usry" userId="3e26bc1e-374f-4aac-91fd-72194d197435" providerId="ADAL" clId="{E9AE4C19-D407-4E5E-A28F-2E95D45A6E10}" dt="2026-07-02T02:11:30.999" v="846"/>
          <ac:spMkLst>
            <pc:docMk/>
            <pc:sldMk cId="0" sldId="269"/>
            <ac:spMk id="231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59.326" v="988" actId="478"/>
          <ac:spMkLst>
            <pc:docMk/>
            <pc:sldMk cId="0" sldId="269"/>
            <ac:spMk id="232" creationId="{00000000-0000-0000-0000-000000000000}"/>
          </ac:spMkLst>
        </pc:spChg>
        <pc:spChg chg="del mod">
          <ac:chgData name="Kimberly Usry" userId="3e26bc1e-374f-4aac-91fd-72194d197435" providerId="ADAL" clId="{E9AE4C19-D407-4E5E-A28F-2E95D45A6E10}" dt="2026-07-02T02:38:57.299" v="987" actId="478"/>
          <ac:spMkLst>
            <pc:docMk/>
            <pc:sldMk cId="0" sldId="269"/>
            <ac:spMk id="233" creationId="{00000000-0000-0000-0000-000000000000}"/>
          </ac:spMkLst>
        </pc:spChg>
        <pc:grpChg chg="add del mod">
          <ac:chgData name="Kimberly Usry" userId="3e26bc1e-374f-4aac-91fd-72194d197435" providerId="ADAL" clId="{E9AE4C19-D407-4E5E-A28F-2E95D45A6E10}" dt="2026-07-02T03:55:09.337" v="1281" actId="478"/>
          <ac:grpSpMkLst>
            <pc:docMk/>
            <pc:sldMk cId="0" sldId="269"/>
            <ac:grpSpMk id="5" creationId="{C405BED3-8F16-AC80-E56C-3DA216594961}"/>
          </ac:grpSpMkLst>
        </pc:grpChg>
        <pc:grpChg chg="add mod">
          <ac:chgData name="Kimberly Usry" userId="3e26bc1e-374f-4aac-91fd-72194d197435" providerId="ADAL" clId="{E9AE4C19-D407-4E5E-A28F-2E95D45A6E10}" dt="2026-07-02T03:55:10.553" v="1282"/>
          <ac:grpSpMkLst>
            <pc:docMk/>
            <pc:sldMk cId="0" sldId="269"/>
            <ac:grpSpMk id="8" creationId="{DCC535CA-301A-DD21-0C0C-4227D8835D5A}"/>
          </ac:grpSpMkLst>
        </pc:grpChg>
        <pc:grpChg chg="mod">
          <ac:chgData name="Kimberly Usry" userId="3e26bc1e-374f-4aac-91fd-72194d197435" providerId="ADAL" clId="{E9AE4C19-D407-4E5E-A28F-2E95D45A6E10}" dt="2026-07-02T03:55:10.553" v="1282"/>
          <ac:grpSpMkLst>
            <pc:docMk/>
            <pc:sldMk cId="0" sldId="269"/>
            <ac:grpSpMk id="9" creationId="{C5EC67A1-4BBC-36CE-EF30-0AAC082CBFC9}"/>
          </ac:grpSpMkLst>
        </pc:grpChg>
        <pc:picChg chg="del">
          <ac:chgData name="Kimberly Usry" userId="3e26bc1e-374f-4aac-91fd-72194d197435" providerId="ADAL" clId="{E9AE4C19-D407-4E5E-A28F-2E95D45A6E10}" dt="2026-07-02T02:09:23.859" v="812" actId="478"/>
          <ac:picMkLst>
            <pc:docMk/>
            <pc:sldMk cId="0" sldId="269"/>
            <ac:picMk id="2" creationId="{AD261A5E-BC9C-73D7-1419-D9A5928779D9}"/>
          </ac:picMkLst>
        </pc:picChg>
        <pc:picChg chg="mod">
          <ac:chgData name="Kimberly Usry" userId="3e26bc1e-374f-4aac-91fd-72194d197435" providerId="ADAL" clId="{E9AE4C19-D407-4E5E-A28F-2E95D45A6E10}" dt="2026-07-02T03:55:10.553" v="1282"/>
          <ac:picMkLst>
            <pc:docMk/>
            <pc:sldMk cId="0" sldId="269"/>
            <ac:picMk id="10" creationId="{7BE0B2C9-32C1-EED4-8005-C6F9E0B4B413}"/>
          </ac:picMkLst>
        </pc:picChg>
        <pc:picChg chg="add mod">
          <ac:chgData name="Kimberly Usry" userId="3e26bc1e-374f-4aac-91fd-72194d197435" providerId="ADAL" clId="{E9AE4C19-D407-4E5E-A28F-2E95D45A6E10}" dt="2026-07-02T04:00:17.929" v="1297" actId="14826"/>
          <ac:picMkLst>
            <pc:docMk/>
            <pc:sldMk cId="0" sldId="269"/>
            <ac:picMk id="13" creationId="{BE93F283-86C8-9591-985D-AEDBE28A1021}"/>
          </ac:picMkLst>
        </pc:picChg>
      </pc:sldChg>
      <pc:sldChg chg="addSp delSp modSp mod">
        <pc:chgData name="Kimberly Usry" userId="3e26bc1e-374f-4aac-91fd-72194d197435" providerId="ADAL" clId="{E9AE4C19-D407-4E5E-A28F-2E95D45A6E10}" dt="2026-07-02T04:10:11.986" v="1323" actId="14100"/>
        <pc:sldMkLst>
          <pc:docMk/>
          <pc:sldMk cId="0" sldId="270"/>
        </pc:sldMkLst>
        <pc:spChg chg="add del">
          <ac:chgData name="Kimberly Usry" userId="3e26bc1e-374f-4aac-91fd-72194d197435" providerId="ADAL" clId="{E9AE4C19-D407-4E5E-A28F-2E95D45A6E10}" dt="2026-07-02T02:18:09.513" v="853" actId="478"/>
          <ac:spMkLst>
            <pc:docMk/>
            <pc:sldMk cId="0" sldId="270"/>
            <ac:spMk id="4" creationId="{F607CFE1-B6C6-E205-B799-84735BFC43BE}"/>
          </ac:spMkLst>
        </pc:spChg>
        <pc:spChg chg="add mod">
          <ac:chgData name="Kimberly Usry" userId="3e26bc1e-374f-4aac-91fd-72194d197435" providerId="ADAL" clId="{E9AE4C19-D407-4E5E-A28F-2E95D45A6E10}" dt="2026-07-02T03:55:22.652" v="1284" actId="1076"/>
          <ac:spMkLst>
            <pc:docMk/>
            <pc:sldMk cId="0" sldId="270"/>
            <ac:spMk id="7" creationId="{0FF0374A-98F3-5D84-F012-8DEACAE8D909}"/>
          </ac:spMkLst>
        </pc:spChg>
        <pc:spChg chg="del">
          <ac:chgData name="Kimberly Usry" userId="3e26bc1e-374f-4aac-91fd-72194d197435" providerId="ADAL" clId="{E9AE4C19-D407-4E5E-A28F-2E95D45A6E10}" dt="2026-07-02T02:18:05.002" v="851" actId="478"/>
          <ac:spMkLst>
            <pc:docMk/>
            <pc:sldMk cId="0" sldId="270"/>
            <ac:spMk id="240" creationId="{00000000-0000-0000-0000-000000000000}"/>
          </ac:spMkLst>
        </pc:spChg>
        <pc:spChg chg="mod ord">
          <ac:chgData name="Kimberly Usry" userId="3e26bc1e-374f-4aac-91fd-72194d197435" providerId="ADAL" clId="{E9AE4C19-D407-4E5E-A28F-2E95D45A6E10}" dt="2026-07-02T03:55:30.743" v="1285" actId="1076"/>
          <ac:spMkLst>
            <pc:docMk/>
            <pc:sldMk cId="0" sldId="270"/>
            <ac:spMk id="241" creationId="{00000000-0000-0000-0000-000000000000}"/>
          </ac:spMkLst>
        </pc:spChg>
        <pc:picChg chg="del">
          <ac:chgData name="Kimberly Usry" userId="3e26bc1e-374f-4aac-91fd-72194d197435" providerId="ADAL" clId="{E9AE4C19-D407-4E5E-A28F-2E95D45A6E10}" dt="2026-07-02T02:12:01.243" v="850" actId="478"/>
          <ac:picMkLst>
            <pc:docMk/>
            <pc:sldMk cId="0" sldId="270"/>
            <ac:picMk id="2" creationId="{CA7AE24F-2D03-CBF8-3CA0-B9BF27876082}"/>
          </ac:picMkLst>
        </pc:picChg>
        <pc:picChg chg="add mod">
          <ac:chgData name="Kimberly Usry" userId="3e26bc1e-374f-4aac-91fd-72194d197435" providerId="ADAL" clId="{E9AE4C19-D407-4E5E-A28F-2E95D45A6E10}" dt="2026-07-02T04:10:11.986" v="1323" actId="14100"/>
          <ac:picMkLst>
            <pc:docMk/>
            <pc:sldMk cId="0" sldId="270"/>
            <ac:picMk id="6" creationId="{E0B81B1B-2EC3-4501-4F0F-92A008023B3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e5b12f5e8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1e5b12f5e8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944311711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944311711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Arial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2pPr>
            <a:lvl3pPr lvl="2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3pPr>
            <a:lvl4pPr lvl="3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lvl="4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cxnSp>
        <p:nvCxnSpPr>
          <p:cNvPr id="17" name="Google Shape;17;p2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 rot="5400000">
            <a:off x="4246034" y="-1040553"/>
            <a:ext cx="3760891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Arial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36" name="Google Shape;36;p5"/>
          <p:cNvCxnSpPr/>
          <p:nvPr/>
        </p:nvCxnSpPr>
        <p:spPr>
          <a:xfrm>
            <a:off x="1207658" y="4485132"/>
            <a:ext cx="987552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097280" y="2120900"/>
            <a:ext cx="4639736" cy="374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515944" y="2120900"/>
            <a:ext cx="4639736" cy="3748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1097280" y="2958274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6515944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6515944" y="2958273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5458984" y="812799"/>
            <a:ext cx="5928344" cy="529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marL="1371600" lvl="2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marL="1828800" lvl="3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marL="2286000" lvl="4" indent="-3429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2"/>
          </p:nvPr>
        </p:nvSpPr>
        <p:spPr>
          <a:xfrm>
            <a:off x="643465" y="3043050"/>
            <a:ext cx="3517567" cy="306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643464" y="6446520"/>
            <a:ext cx="35175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5458983" y="6446520"/>
            <a:ext cx="533401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0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5783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457200" tIns="457200" rIns="0" bIns="45700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1097279" y="5715000"/>
            <a:ext cx="10113264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 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" name="Google Shape;12;p1"/>
          <p:cNvCxnSpPr/>
          <p:nvPr/>
        </p:nvCxnSpPr>
        <p:spPr>
          <a:xfrm>
            <a:off x="1193532" y="1897380"/>
            <a:ext cx="996696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3.png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slide" Target="slide15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4C258F-9913-DED8-35AD-40FA8FA13D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1999" cy="61150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BFA080-3D17-731F-6F98-155CB46ADFD9}"/>
              </a:ext>
            </a:extLst>
          </p:cNvPr>
          <p:cNvSpPr/>
          <p:nvPr/>
        </p:nvSpPr>
        <p:spPr>
          <a:xfrm>
            <a:off x="0" y="6115049"/>
            <a:ext cx="12192000" cy="74295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>
            <a:hlinkClick r:id="rId3" action="ppaction://hlinksldjump"/>
          </p:cNvPr>
          <p:cNvSpPr/>
          <p:nvPr/>
        </p:nvSpPr>
        <p:spPr>
          <a:xfrm>
            <a:off x="0" y="-1972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2"/>
          <p:cNvSpPr/>
          <p:nvPr/>
        </p:nvSpPr>
        <p:spPr>
          <a:xfrm>
            <a:off x="-3850" y="977"/>
            <a:ext cx="12192000" cy="1371600"/>
          </a:xfrm>
          <a:prstGeom prst="rect">
            <a:avLst/>
          </a:prstGeom>
          <a:solidFill>
            <a:srgbClr val="FFFF00">
              <a:alpha val="43921"/>
            </a:srgbClr>
          </a:solidFill>
          <a:ln w="15875" cap="flat" cmpd="sng">
            <a:solidFill>
              <a:srgbClr val="FFFF00">
                <a:alpha val="49803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using your voice to make a positive change in your school and community.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will allow you to add your voice to global efforts in education reform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promoting teaching as a profession.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285750" y="1771649"/>
            <a:ext cx="11537156" cy="3073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 Speaking Competition 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Educators Rising Moment Competition 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</a:p>
          <a:p>
            <a:pPr>
              <a:tabLst>
                <a:tab pos="457200" algn="l"/>
              </a:tabLst>
            </a:pPr>
            <a:r>
              <a:rPr lang="en-US" sz="1800" dirty="0"/>
              <a:t>	</a:t>
            </a:r>
            <a:r>
              <a:rPr lang="en-US" sz="1800" b="1" i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*Spanish not offered in Mississippi</a:t>
            </a:r>
            <a:endParaRPr lang="en-US" sz="1800" dirty="0"/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Creative Lecture Competition 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lang="en-US" sz="18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 </a:t>
            </a:r>
            <a:endParaRPr sz="18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65EA1B-943C-21D6-DFEC-4F1343FF24F1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18CEE7-D736-95A4-BA4F-3808C3BEEB9C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7B37196-1BCB-93CC-0A20-F322BEB98B71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939A71D8-34E6-300D-C1E6-121EED01E062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B15AB136-F34F-EE98-B92C-2F289A871DE2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435F558-8501-F4D0-0F16-89B59041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A42A12A-BB6B-DB7B-7147-ABEFE28F765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>
            <a:hlinkClick r:id="rId3" action="ppaction://hlinksldjump"/>
          </p:cNvPr>
          <p:cNvSpPr/>
          <p:nvPr/>
        </p:nvSpPr>
        <p:spPr>
          <a:xfrm>
            <a:off x="19725" y="-1972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3"/>
          <p:cNvSpPr/>
          <p:nvPr/>
        </p:nvSpPr>
        <p:spPr>
          <a:xfrm>
            <a:off x="-3850" y="975"/>
            <a:ext cx="12192000" cy="1371600"/>
          </a:xfrm>
          <a:prstGeom prst="rect">
            <a:avLst/>
          </a:prstGeom>
          <a:solidFill>
            <a:srgbClr val="92D050">
              <a:alpha val="76862"/>
            </a:srgbClr>
          </a:solidFill>
          <a:ln w="158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working on improving yourself and your Educators Rising chapter.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will help you develop and demonstrate skills needed in a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achieving a career in the field of education.  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264319" y="1606650"/>
            <a:ext cx="11644312" cy="41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chemeClr val="dk1"/>
              </a:buClr>
              <a:buSzPts val="18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Interview Competition </a:t>
            </a:r>
            <a:r>
              <a:rPr lang="en-US" sz="1800" i="1" dirty="0"/>
              <a:t>(Offered in JV and Varsity)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717EB-B111-B8DA-DE60-3E2F5283758A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D17DDA6-5246-580E-6817-AD00B8AF9573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6A41C2C-C289-883D-CAD3-C7349B867A87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695DC594-8690-8DFB-F863-19308954BBE6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A9F98DA5-181B-8013-360A-68E6D8A56A71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B970D4-9AF4-0251-B11B-893480A44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ECFC362-878E-EC67-1CD1-72385D9DC0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>
            <a:hlinkClick r:id="rId3" action="ppaction://hlinksldjump"/>
          </p:cNvPr>
          <p:cNvSpPr/>
          <p:nvPr/>
        </p:nvSpPr>
        <p:spPr>
          <a:xfrm>
            <a:off x="-19725" y="0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4"/>
          <p:cNvSpPr/>
          <p:nvPr/>
        </p:nvSpPr>
        <p:spPr>
          <a:xfrm>
            <a:off x="-3850" y="977"/>
            <a:ext cx="12192000" cy="1371600"/>
          </a:xfrm>
          <a:prstGeom prst="rect">
            <a:avLst/>
          </a:prstGeom>
          <a:solidFill>
            <a:srgbClr val="00B0F0">
              <a:alpha val="47843"/>
            </a:srgbClr>
          </a:solidFill>
          <a:ln w="1587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writing and illustrating stories for children. The following events will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allow you to showcase your talents in teaching children through literature.</a:t>
            </a:r>
            <a:endParaRPr dirty="0"/>
          </a:p>
        </p:txBody>
      </p:sp>
      <p:sp>
        <p:nvSpPr>
          <p:cNvPr id="211" name="Google Shape;211;p24"/>
          <p:cNvSpPr txBox="1"/>
          <p:nvPr/>
        </p:nvSpPr>
        <p:spPr>
          <a:xfrm>
            <a:off x="271462" y="1750219"/>
            <a:ext cx="11916687" cy="309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  <a:endParaRPr lang="en-US" sz="2000" dirty="0"/>
          </a:p>
          <a:p>
            <a:pPr marL="101600" lvl="0">
              <a:spcBef>
                <a:spcPts val="1800"/>
              </a:spcBef>
              <a:buSzPts val="2000"/>
            </a:pPr>
            <a:r>
              <a:rPr lang="en-US" sz="1800" dirty="0"/>
              <a:t>🏆</a:t>
            </a:r>
            <a:r>
              <a:rPr lang="en-US" sz="2000" dirty="0"/>
              <a:t>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Children's Literature K-3 Competition </a:t>
            </a:r>
            <a:r>
              <a:rPr lang="en-US" sz="1800" i="1" dirty="0"/>
              <a:t> (Offered in JV and Varsity)</a:t>
            </a:r>
            <a:endParaRPr lang="en-US" sz="1200" dirty="0"/>
          </a:p>
          <a:p>
            <a:pPr marL="101600" lvl="0">
              <a:spcBef>
                <a:spcPts val="1200"/>
              </a:spcBef>
              <a:buSzPts val="20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Children's Literature Pre-k Competition </a:t>
            </a:r>
            <a:r>
              <a:rPr lang="en-US" sz="1800" i="1" dirty="0"/>
              <a:t> (Offered in JV and Varsity)</a:t>
            </a:r>
            <a:endParaRPr lang="en-US" sz="1800" dirty="0">
              <a:solidFill>
                <a:srgbClr val="6EAC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lvl="0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</a:rPr>
              <a:t>Children's Literature K-3 Competition Spanish </a:t>
            </a:r>
            <a:r>
              <a:rPr lang="en-US" sz="1800" i="1" dirty="0"/>
              <a:t>(Offered in JV and Varsity)</a:t>
            </a:r>
            <a:endParaRPr lang="en-US" sz="1200" u="sng" dirty="0">
              <a:solidFill>
                <a:srgbClr val="6EAC1C"/>
              </a:solidFill>
            </a:endParaRPr>
          </a:p>
          <a:p>
            <a:pPr marL="101600" lvl="0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</a:rPr>
              <a:t>Children's Literature Pre-k Competition Spanish </a:t>
            </a:r>
            <a:r>
              <a:rPr lang="en-US" sz="1800" i="1" dirty="0"/>
              <a:t>(Offered in JV and Varsity)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8A27E9-6F4C-B8EF-B0A9-B95B3490C7F5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71B54AB-C0CF-ECBB-FF82-89AB660E63F7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CA64DFC-4B07-3EB9-2404-63D0B3806D5A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A6FE5779-B5B9-E59C-57E3-CF7FA3257264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348677D1-0A8B-C64E-C62E-F9AECB30A33E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A39D4D5-9DF9-6DD1-5D5F-B23A65C0A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EFD8968-7D0E-F331-6E4F-73DD99C8C8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5">
            <a:hlinkClick r:id="rId3" action="ppaction://hlinksldjump"/>
          </p:cNvPr>
          <p:cNvSpPr/>
          <p:nvPr/>
        </p:nvSpPr>
        <p:spPr>
          <a:xfrm>
            <a:off x="-150018" y="-964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5"/>
          <p:cNvSpPr/>
          <p:nvPr/>
        </p:nvSpPr>
        <p:spPr>
          <a:xfrm>
            <a:off x="-3859" y="964"/>
            <a:ext cx="12191999" cy="1371600"/>
          </a:xfrm>
          <a:prstGeom prst="rect">
            <a:avLst/>
          </a:prstGeom>
          <a:solidFill>
            <a:srgbClr val="FFC000">
              <a:alpha val="61960"/>
            </a:srgbClr>
          </a:solidFill>
          <a:ln w="158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 participating in projects that help others while giving you opportunities to learn.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 event encourages inspired, proactive Educators Rising members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make an impact in their communities through service learning.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5"/>
          <p:cNvSpPr txBox="1"/>
          <p:nvPr/>
        </p:nvSpPr>
        <p:spPr>
          <a:xfrm>
            <a:off x="256070" y="1835943"/>
            <a:ext cx="11666849" cy="235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  <a:endParaRPr lang="en-US" sz="20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chemeClr val="dk1"/>
              </a:buClr>
              <a:buSzPts val="20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Educators Rising Leadership Award Competition (Varsity </a:t>
            </a: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200" dirty="0">
              <a:solidFill>
                <a:srgbClr val="6EAC1C"/>
              </a:solidFill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33ED77-7522-5FC2-0316-294C6A5025E8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14DAF4-FB72-B2E9-4877-E88C0C4AE12D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D149D55-AA9F-C09A-3E76-C9DFD27C8EA9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F2D840FF-F546-BC0C-CA67-88AE3967E02C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B04B2866-4868-4A17-2097-CD70E49C9521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4793FF1-8B10-B08C-056F-87FBC6AD2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0A4C09C-58D6-9597-63EB-C7206BD3F58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>
            <a:hlinkClick r:id="rId3" action="ppaction://hlinksldjump"/>
          </p:cNvPr>
          <p:cNvSpPr/>
          <p:nvPr/>
        </p:nvSpPr>
        <p:spPr>
          <a:xfrm>
            <a:off x="-19725" y="3947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6"/>
          <p:cNvSpPr/>
          <p:nvPr/>
        </p:nvSpPr>
        <p:spPr>
          <a:xfrm>
            <a:off x="-3850" y="977"/>
            <a:ext cx="12192000" cy="1371600"/>
          </a:xfrm>
          <a:prstGeom prst="rect">
            <a:avLst/>
          </a:prstGeom>
          <a:solidFill>
            <a:srgbClr val="0070C0">
              <a:alpha val="69800"/>
            </a:srgbClr>
          </a:solidFill>
          <a:ln w="158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</a:t>
            </a:r>
            <a:r>
              <a:rPr lang="en-US" sz="2000" b="1" dirty="0">
                <a:solidFill>
                  <a:schemeClr val="dk1"/>
                </a:solidFill>
              </a:rPr>
              <a:t>believe that the educator profession is an important career that needs to be valued and celebrated.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2000" b="1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following event</a:t>
            </a:r>
            <a:r>
              <a:rPr lang="en-US" sz="2000" b="1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give you the </a:t>
            </a:r>
            <a:r>
              <a:rPr lang="en-US" sz="2000" b="1" dirty="0">
                <a:solidFill>
                  <a:schemeClr val="dk1"/>
                </a:solidFill>
              </a:rPr>
              <a:t>opportunity to create a video and live presentation that would appeal to anyone looking for smart ways to recruit new teachers and to the teacher candidates themselves.</a:t>
            </a:r>
            <a:endParaRPr sz="1600" dirty="0"/>
          </a:p>
        </p:txBody>
      </p:sp>
      <p:sp>
        <p:nvSpPr>
          <p:cNvPr id="231" name="Google Shape;231;p26"/>
          <p:cNvSpPr txBox="1"/>
          <p:nvPr/>
        </p:nvSpPr>
        <p:spPr>
          <a:xfrm>
            <a:off x="257175" y="1693919"/>
            <a:ext cx="11680032" cy="284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  <a:endParaRPr lang="en-US" sz="2000" dirty="0">
              <a:solidFill>
                <a:schemeClr val="dk1"/>
              </a:solidFill>
            </a:endParaRPr>
          </a:p>
          <a:p>
            <a:pPr>
              <a:spcBef>
                <a:spcPts val="1800"/>
              </a:spcBef>
              <a:buClr>
                <a:schemeClr val="dk1"/>
              </a:buClr>
              <a:buSzPts val="2000"/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</a:rPr>
              <a:t>Public Service Announcement—</a:t>
            </a:r>
            <a:r>
              <a:rPr lang="en-US" sz="1800" dirty="0"/>
              <a:t>Teacher Recruitment </a:t>
            </a:r>
            <a:r>
              <a:rPr lang="en-US" sz="1800" i="1" dirty="0"/>
              <a:t>(Offered in JV and Varsity) </a:t>
            </a:r>
            <a:r>
              <a:rPr lang="en-US" sz="1800" dirty="0"/>
              <a:t>	</a:t>
            </a:r>
          </a:p>
          <a:p>
            <a:pPr lvl="0">
              <a:spcBef>
                <a:spcPts val="1800"/>
              </a:spcBef>
              <a:buClr>
                <a:schemeClr val="dk1"/>
              </a:buClr>
              <a:buSzPts val="2000"/>
            </a:pPr>
            <a:endParaRPr lang="en-US" sz="18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u="sng" dirty="0">
              <a:solidFill>
                <a:srgbClr val="6EAC1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4B5922-4C30-202B-13B2-FFF770922F2F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CC535CA-301A-DD21-0C0C-4227D8835D5A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5EC67A1-4BBC-36CE-EF30-0AAC082CBFC9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533AEB07-06FF-2FB5-AE53-4620C786F119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B989CFB1-6C06-36E7-7D7F-580CDF60B53E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E0B2C9-32C1-EED4-8005-C6F9E0B4B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E93F283-86C8-9591-985D-AEDBE28A102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>
            <a:hlinkClick r:id="rId3" action="ppaction://hlinksldjump"/>
          </p:cNvPr>
          <p:cNvSpPr/>
          <p:nvPr/>
        </p:nvSpPr>
        <p:spPr>
          <a:xfrm>
            <a:off x="0" y="-1972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B81B1B-2EC3-4501-4F0F-92A008023B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19725"/>
            <a:ext cx="12192000" cy="60524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F0374A-98F3-5D84-F012-8DEACAE8D909}"/>
              </a:ext>
            </a:extLst>
          </p:cNvPr>
          <p:cNvSpPr/>
          <p:nvPr/>
        </p:nvSpPr>
        <p:spPr>
          <a:xfrm>
            <a:off x="0" y="6072189"/>
            <a:ext cx="12192000" cy="7858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Google Shape;241;p27"/>
          <p:cNvSpPr txBox="1"/>
          <p:nvPr/>
        </p:nvSpPr>
        <p:spPr>
          <a:xfrm>
            <a:off x="378619" y="6248045"/>
            <a:ext cx="2988937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u="sng" dirty="0">
                <a:solidFill>
                  <a:srgbClr val="59CBE8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Choose Another Interest</a:t>
            </a:r>
            <a:endParaRPr lang="en-US" sz="1800" b="1" u="sng" dirty="0">
              <a:solidFill>
                <a:srgbClr val="59CBE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73F7AC8-DB21-E057-4660-567C62C13F84}"/>
              </a:ext>
            </a:extLst>
          </p:cNvPr>
          <p:cNvSpPr/>
          <p:nvPr/>
        </p:nvSpPr>
        <p:spPr>
          <a:xfrm>
            <a:off x="0" y="6115049"/>
            <a:ext cx="12192000" cy="74295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89B108-7CF0-F78B-3ED4-883642D3D7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1999" cy="6115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>
            <a:hlinkClick r:id="rId3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5">
            <a:hlinkClick r:id="rId4" action="ppaction://hlinksldjump"/>
          </p:cNvPr>
          <p:cNvSpPr txBox="1"/>
          <p:nvPr/>
        </p:nvSpPr>
        <p:spPr>
          <a:xfrm>
            <a:off x="1021548" y="1734472"/>
            <a:ext cx="10072652" cy="369300"/>
          </a:xfrm>
          <a:prstGeom prst="rect">
            <a:avLst/>
          </a:prstGeom>
          <a:solidFill>
            <a:srgbClr val="C00000">
              <a:alpha val="5882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Teaching others new things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5">
            <a:hlinkClick r:id="rId5" action="ppaction://hlinksldjump"/>
          </p:cNvPr>
          <p:cNvSpPr txBox="1"/>
          <p:nvPr/>
        </p:nvSpPr>
        <p:spPr>
          <a:xfrm>
            <a:off x="1021554" y="2167521"/>
            <a:ext cx="10072645" cy="369300"/>
          </a:xfrm>
          <a:prstGeom prst="rect">
            <a:avLst/>
          </a:prstGeom>
          <a:solidFill>
            <a:srgbClr val="00B050">
              <a:alpha val="5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Learning about careers in the field of education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5">
            <a:hlinkClick r:id="rId6" action="ppaction://hlinksldjump"/>
          </p:cNvPr>
          <p:cNvSpPr txBox="1"/>
          <p:nvPr/>
        </p:nvSpPr>
        <p:spPr>
          <a:xfrm>
            <a:off x="1021554" y="2587103"/>
            <a:ext cx="10072646" cy="369300"/>
          </a:xfrm>
          <a:prstGeom prst="rect">
            <a:avLst/>
          </a:prstGeom>
          <a:solidFill>
            <a:srgbClr val="7030A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Researching ways to improve education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5">
            <a:hlinkClick r:id="rId7" action="ppaction://hlinksldjump"/>
          </p:cNvPr>
          <p:cNvSpPr txBox="1"/>
          <p:nvPr/>
        </p:nvSpPr>
        <p:spPr>
          <a:xfrm>
            <a:off x="1021552" y="3004702"/>
            <a:ext cx="10072647" cy="369300"/>
          </a:xfrm>
          <a:prstGeom prst="rect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Debating an education topic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>
            <a:hlinkClick r:id="rId8" action="ppaction://hlinksldjump"/>
          </p:cNvPr>
          <p:cNvSpPr txBox="1"/>
          <p:nvPr/>
        </p:nvSpPr>
        <p:spPr>
          <a:xfrm>
            <a:off x="1021552" y="3437751"/>
            <a:ext cx="10072648" cy="369300"/>
          </a:xfrm>
          <a:prstGeom prst="rect">
            <a:avLst/>
          </a:prstGeom>
          <a:solidFill>
            <a:srgbClr val="ED7D31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</a:rPr>
              <a:t>	</a:t>
            </a: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Planning and organizing activities for my school and community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5">
            <a:hlinkClick r:id="rId9" action="ppaction://hlinksldjump"/>
          </p:cNvPr>
          <p:cNvSpPr txBox="1"/>
          <p:nvPr/>
        </p:nvSpPr>
        <p:spPr>
          <a:xfrm>
            <a:off x="1021552" y="3855350"/>
            <a:ext cx="10072648" cy="369300"/>
          </a:xfrm>
          <a:prstGeom prst="rect">
            <a:avLst/>
          </a:prstGeom>
          <a:solidFill>
            <a:srgbClr val="FF0000">
              <a:alpha val="56862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Designing and creating learning activities for young children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5">
            <a:hlinkClick r:id="rId10" action="ppaction://hlinksldjump"/>
          </p:cNvPr>
          <p:cNvSpPr txBox="1"/>
          <p:nvPr/>
        </p:nvSpPr>
        <p:spPr>
          <a:xfrm>
            <a:off x="1021550" y="4280779"/>
            <a:ext cx="10072649" cy="369300"/>
          </a:xfrm>
          <a:prstGeom prst="rect">
            <a:avLst/>
          </a:prstGeom>
          <a:solidFill>
            <a:srgbClr val="FFFF00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Public Speaking - Using my voice to make a positive change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>
            <a:hlinkClick r:id="rId11" action="ppaction://hlinksldjump"/>
          </p:cNvPr>
          <p:cNvSpPr txBox="1"/>
          <p:nvPr/>
        </p:nvSpPr>
        <p:spPr>
          <a:xfrm>
            <a:off x="1021550" y="4706103"/>
            <a:ext cx="10072650" cy="369300"/>
          </a:xfrm>
          <a:prstGeom prst="rect">
            <a:avLst/>
          </a:prstGeom>
          <a:solidFill>
            <a:srgbClr val="92D050">
              <a:alpha val="6666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Improving myself or my Educators Rising chapter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>
            <a:hlinkClick r:id="rId12" action="ppaction://hlinksldjump"/>
          </p:cNvPr>
          <p:cNvSpPr txBox="1"/>
          <p:nvPr/>
        </p:nvSpPr>
        <p:spPr>
          <a:xfrm>
            <a:off x="1021550" y="5131427"/>
            <a:ext cx="10072650" cy="369300"/>
          </a:xfrm>
          <a:prstGeom prst="rect">
            <a:avLst/>
          </a:prstGeom>
          <a:solidFill>
            <a:srgbClr val="00B0F0">
              <a:alpha val="5882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</a:rPr>
              <a:t>	</a:t>
            </a: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Writing and illustrating stories for children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">
            <a:hlinkClick r:id="rId13" action="ppaction://hlinksldjump"/>
          </p:cNvPr>
          <p:cNvSpPr txBox="1"/>
          <p:nvPr/>
        </p:nvSpPr>
        <p:spPr>
          <a:xfrm>
            <a:off x="1021548" y="5556751"/>
            <a:ext cx="10072651" cy="369300"/>
          </a:xfrm>
          <a:prstGeom prst="rect">
            <a:avLst/>
          </a:prstGeom>
          <a:solidFill>
            <a:srgbClr val="FFC000">
              <a:alpha val="5882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>
                <a:solidFill>
                  <a:schemeClr val="dk1"/>
                </a:solidFill>
              </a:rPr>
              <a:t>	</a:t>
            </a:r>
            <a: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Learning - Participating in projects that help others and give you 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>
            <a:hlinkClick r:id="rId14" action="ppaction://hlinksldjump"/>
          </p:cNvPr>
          <p:cNvSpPr txBox="1"/>
          <p:nvPr/>
        </p:nvSpPr>
        <p:spPr>
          <a:xfrm>
            <a:off x="1021547" y="5974350"/>
            <a:ext cx="10072651" cy="400200"/>
          </a:xfrm>
          <a:prstGeom prst="rect">
            <a:avLst/>
          </a:prstGeom>
          <a:solidFill>
            <a:srgbClr val="0070C0">
              <a:alpha val="698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800" b="1" dirty="0"/>
              <a:t>	Sharing the value of the teacher profession through digital media</a:t>
            </a:r>
            <a:endParaRPr sz="1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5F1712-A24E-3BE2-1304-5FE2C1D8B789}"/>
              </a:ext>
            </a:extLst>
          </p:cNvPr>
          <p:cNvSpPr/>
          <p:nvPr/>
        </p:nvSpPr>
        <p:spPr>
          <a:xfrm>
            <a:off x="0" y="6422849"/>
            <a:ext cx="12192000" cy="43515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2EB0F8-86B0-F2B6-F476-6768ED1AE1E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72819"/>
            <a:ext cx="12192000" cy="15202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9BBCF3-E90E-D2AC-0CF7-039140ECC38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34448" r="45509" b="56362"/>
          <a:stretch>
            <a:fillRect/>
          </a:stretch>
        </p:blipFill>
        <p:spPr>
          <a:xfrm>
            <a:off x="800101" y="2975223"/>
            <a:ext cx="625956" cy="4453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7769CD-C935-36A4-DA70-E0AA00AF5E6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28" t="23246" r="45561" b="66193"/>
          <a:stretch>
            <a:fillRect/>
          </a:stretch>
        </p:blipFill>
        <p:spPr>
          <a:xfrm>
            <a:off x="832650" y="2555825"/>
            <a:ext cx="544714" cy="4453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7CE8A3-976C-E7B7-AF0C-C8FF86265E2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11606" r="45509" b="77864"/>
          <a:stretch>
            <a:fillRect/>
          </a:stretch>
        </p:blipFill>
        <p:spPr>
          <a:xfrm>
            <a:off x="832650" y="2129840"/>
            <a:ext cx="526528" cy="4292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18B1DF-04ED-F854-ACED-965A2B37862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r="45509" b="89889"/>
          <a:stretch>
            <a:fillRect/>
          </a:stretch>
        </p:blipFill>
        <p:spPr>
          <a:xfrm>
            <a:off x="800101" y="1734472"/>
            <a:ext cx="591627" cy="3654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AF9981E-04B1-8691-A7F3-35E54E61E87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64511" r="45509" b="26794"/>
          <a:stretch>
            <a:fillRect/>
          </a:stretch>
        </p:blipFill>
        <p:spPr>
          <a:xfrm>
            <a:off x="829142" y="4677253"/>
            <a:ext cx="567873" cy="3822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20AF5D-670D-2EF9-2448-FD0FAD4D73E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54770" r="45509" b="36271"/>
          <a:stretch>
            <a:fillRect/>
          </a:stretch>
        </p:blipFill>
        <p:spPr>
          <a:xfrm>
            <a:off x="794157" y="4213393"/>
            <a:ext cx="607285" cy="4212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5FB4E3-B8E8-C086-4AFC-C39C7268234D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44150" r="45509" b="46693"/>
          <a:stretch>
            <a:fillRect/>
          </a:stretch>
        </p:blipFill>
        <p:spPr>
          <a:xfrm>
            <a:off x="801735" y="3408436"/>
            <a:ext cx="592130" cy="4197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8D29DE-D801-2A99-D23F-6F3E18D7878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r="45509" b="89889"/>
          <a:stretch>
            <a:fillRect/>
          </a:stretch>
        </p:blipFill>
        <p:spPr>
          <a:xfrm>
            <a:off x="800100" y="3872822"/>
            <a:ext cx="591627" cy="3654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BED86A-4CA9-EA09-EF97-E7AC5704DC6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74056" r="45509" b="15660"/>
          <a:stretch>
            <a:fillRect/>
          </a:stretch>
        </p:blipFill>
        <p:spPr>
          <a:xfrm>
            <a:off x="798514" y="5496332"/>
            <a:ext cx="594798" cy="4735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2506B49-B7C8-207E-169E-BF4380D2BFFC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83508" r="45509" b="6743"/>
          <a:stretch>
            <a:fillRect/>
          </a:stretch>
        </p:blipFill>
        <p:spPr>
          <a:xfrm>
            <a:off x="781169" y="5098197"/>
            <a:ext cx="620273" cy="4681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ADB3004-8402-1477-3FDC-575614B809C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5880" t="34448" r="45509" b="56362"/>
          <a:stretch>
            <a:fillRect/>
          </a:stretch>
        </p:blipFill>
        <p:spPr>
          <a:xfrm>
            <a:off x="794157" y="5951758"/>
            <a:ext cx="625956" cy="445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>
            <a:hlinkClick r:id="rId3" action="ppaction://hlinksldjump"/>
          </p:cNvPr>
          <p:cNvSpPr/>
          <p:nvPr/>
        </p:nvSpPr>
        <p:spPr>
          <a:xfrm>
            <a:off x="-3800" y="3947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-3850" y="974"/>
            <a:ext cx="12192000" cy="1371600"/>
          </a:xfrm>
          <a:prstGeom prst="rect">
            <a:avLst/>
          </a:prstGeom>
          <a:solidFill>
            <a:srgbClr val="C00000">
              <a:alpha val="54901"/>
            </a:srgbClr>
          </a:solidFill>
          <a:ln w="158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learning and helping others learn too!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will help you refine your teaching skills! </a:t>
            </a:r>
            <a:endParaRPr sz="1600" dirty="0"/>
          </a:p>
        </p:txBody>
      </p:sp>
      <p:sp>
        <p:nvSpPr>
          <p:cNvPr id="131" name="Google Shape;131;p16"/>
          <p:cNvSpPr txBox="1"/>
          <p:nvPr/>
        </p:nvSpPr>
        <p:spPr>
          <a:xfrm>
            <a:off x="294550" y="1521619"/>
            <a:ext cx="11602900" cy="405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800"/>
              </a:spcBef>
            </a:pPr>
            <a:r>
              <a:rPr lang="en-US" sz="1800" dirty="0"/>
              <a:t>🏆 Lesson Planning &amp; Delivery – Arts </a:t>
            </a:r>
            <a:r>
              <a:rPr lang="en-US" sz="1800" i="1" dirty="0"/>
              <a:t>(JV/V Combined)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Lesson Planning &amp; Delivery – Career &amp; Technical Education (CTE) </a:t>
            </a:r>
            <a:r>
              <a:rPr lang="en-US" sz="1800" i="1" dirty="0"/>
              <a:t>(JV/V Combined)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Lesson Planning &amp; Delivery – Early Childhood Education </a:t>
            </a:r>
            <a:r>
              <a:rPr lang="en-US" sz="1800" i="1" dirty="0"/>
              <a:t>(JV/V Combined)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Lesson Planning &amp; Delivery – Humanities </a:t>
            </a:r>
            <a:r>
              <a:rPr lang="en-US" sz="1800" i="1" dirty="0"/>
              <a:t>(JV/V Combined)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Lesson Planning &amp; Delivery – Professional Development </a:t>
            </a:r>
            <a:r>
              <a:rPr lang="en-US" sz="1800" i="1" dirty="0"/>
              <a:t>(JV/V Combined)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Lesson Planning &amp; Delivery – STEM </a:t>
            </a:r>
            <a:r>
              <a:rPr lang="en-US" sz="1800" i="1" dirty="0"/>
              <a:t>(JV/V Combined)</a:t>
            </a:r>
          </a:p>
          <a:p>
            <a:pPr>
              <a:tabLst>
                <a:tab pos="457200" algn="l"/>
              </a:tabLst>
            </a:pPr>
            <a:r>
              <a:rPr lang="en-US" sz="1800" i="1" dirty="0"/>
              <a:t>	</a:t>
            </a:r>
            <a:r>
              <a:rPr lang="en-US" b="1" i="1" dirty="0">
                <a:solidFill>
                  <a:srgbClr val="FF0000"/>
                </a:solidFill>
              </a:rPr>
              <a:t> *Spanish not offered in Mississippi</a:t>
            </a:r>
            <a:endParaRPr lang="en-US" sz="1800"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232D4-E688-A5DF-CE39-2EF30FD0C098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9DBB147-FF70-694D-2A84-96D7CD1BD01A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07F6BCD-DF8D-F4B6-BAAF-138F26B83E22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8" name="Google Shape;132;p16">
                <a:extLst>
                  <a:ext uri="{FF2B5EF4-FFF2-40B4-BE49-F238E27FC236}">
                    <a16:creationId xmlns:a16="http://schemas.microsoft.com/office/drawing/2014/main" id="{555B5748-FB21-A2B2-F6EC-CCE83010819F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9" name="Google Shape;133;p16">
                <a:extLst>
                  <a:ext uri="{FF2B5EF4-FFF2-40B4-BE49-F238E27FC236}">
                    <a16:creationId xmlns:a16="http://schemas.microsoft.com/office/drawing/2014/main" id="{8E3B097D-8EED-C026-E6C9-B7598964897B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1D31877-F5C2-EAE1-3BCF-285EA9FE3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BB8EA7E-1A2D-7D55-2E1E-708B751C02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544050" y="3486844"/>
            <a:ext cx="2088904" cy="22289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/>
          <p:nvPr/>
        </p:nvSpPr>
        <p:spPr>
          <a:xfrm>
            <a:off x="-3850" y="974"/>
            <a:ext cx="12192000" cy="1371600"/>
          </a:xfrm>
          <a:prstGeom prst="rect">
            <a:avLst/>
          </a:prstGeom>
          <a:solidFill>
            <a:srgbClr val="00B050">
              <a:alpha val="48627"/>
            </a:srgbClr>
          </a:solidFill>
          <a:ln w="1587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learning about different careers within the Education and Training Career pathway.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give you an opportunity to learn first-hand what teachers, coaches, administrators and other support staff do! 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247496" y="1972101"/>
            <a:ext cx="11689308" cy="3782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800"/>
              </a:spcBef>
            </a:pPr>
            <a:r>
              <a:rPr lang="en-US" sz="1800" dirty="0"/>
              <a:t>🏆 Exploring Education Administration Careers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Exploring Non-Core Subject Teaching Careers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 Exploring Support Service Careers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28C994-FD9C-3EAB-0906-FEFB0F0D8A60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667422-0EE2-DECC-F9DF-2BA428BB219E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EF80AA1-C5EC-7A4E-6663-D1F0514E02EF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2" name="Google Shape;132;p16">
                <a:extLst>
                  <a:ext uri="{FF2B5EF4-FFF2-40B4-BE49-F238E27FC236}">
                    <a16:creationId xmlns:a16="http://schemas.microsoft.com/office/drawing/2014/main" id="{82E1A22B-6F8E-2C2B-7ACD-6FCB6DA5CB05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3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3" name="Google Shape;133;p16">
                <a:extLst>
                  <a:ext uri="{FF2B5EF4-FFF2-40B4-BE49-F238E27FC236}">
                    <a16:creationId xmlns:a16="http://schemas.microsoft.com/office/drawing/2014/main" id="{0435EB1D-48E7-4BE3-6723-24A8C2878AC4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1508A5C-D544-23E0-40E3-E5BA5FE8E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A22DCF0-C4E4-CD27-BD5D-6055A30BD1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>
            <a:hlinkClick r:id="rId3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0" y="1"/>
            <a:ext cx="12192000" cy="1371600"/>
          </a:xfrm>
          <a:prstGeom prst="rect">
            <a:avLst/>
          </a:prstGeom>
          <a:solidFill>
            <a:srgbClr val="7030A0">
              <a:alpha val="49803"/>
            </a:srgbClr>
          </a:solidFill>
          <a:ln w="15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researching and presenting innovative ways teachers and schools can improve education for all students. The following events will give you an opportunity to learn and present your findings.</a:t>
            </a:r>
            <a:endParaRPr sz="1600" dirty="0"/>
          </a:p>
        </p:txBody>
      </p:sp>
      <p:sp>
        <p:nvSpPr>
          <p:cNvPr id="151" name="Google Shape;151;p18"/>
          <p:cNvSpPr txBox="1"/>
          <p:nvPr/>
        </p:nvSpPr>
        <p:spPr>
          <a:xfrm>
            <a:off x="259556" y="1671475"/>
            <a:ext cx="11672888" cy="3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  <a:endParaRPr lang="en-US" sz="2400" b="1" dirty="0">
              <a:solidFill>
                <a:schemeClr val="dk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Researching Learning Challenges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lang="en-US" sz="1800" dirty="0">
              <a:solidFill>
                <a:srgbClr val="6EAC1C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1800" dirty="0"/>
              <a:t>🏆 </a:t>
            </a:r>
            <a:r>
              <a:rPr lang="en-US" sz="1800" dirty="0">
                <a:solidFill>
                  <a:schemeClr val="dk1"/>
                </a:solidFill>
              </a:rPr>
              <a:t>Inside Our Schools Presentation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dk1"/>
                </a:solidFill>
              </a:rPr>
              <a:t> </a:t>
            </a:r>
            <a:r>
              <a:rPr lang="en-US" sz="1800" dirty="0">
                <a:solidFill>
                  <a:schemeClr val="hlink"/>
                </a:solidFill>
              </a:rPr>
              <a:t> </a:t>
            </a:r>
            <a:r>
              <a:rPr lang="en-US" sz="1800" dirty="0">
                <a:solidFill>
                  <a:schemeClr val="dk1"/>
                </a:solidFill>
              </a:rPr>
              <a:t> 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tabLst>
                <a:tab pos="457200" algn="l"/>
              </a:tabLst>
            </a:pPr>
            <a:r>
              <a:rPr lang="en-US" sz="1600" b="1" dirty="0">
                <a:solidFill>
                  <a:schemeClr val="dk1"/>
                </a:solidFill>
              </a:rPr>
              <a:t>	</a:t>
            </a:r>
            <a:r>
              <a:rPr lang="en-US" b="1" i="1" dirty="0">
                <a:solidFill>
                  <a:srgbClr val="FF0000"/>
                </a:solidFill>
              </a:rPr>
              <a:t>*Spanish not offered in Mississippi</a:t>
            </a:r>
            <a:endParaRPr sz="1600" b="1" i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51EAE9-D877-AC4E-CEC4-4EA805333F9B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082E8E-5463-AF7C-36AC-4D73666773D8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948DD75-3BED-F3B1-659C-9D502DF34FE6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6" name="Google Shape;132;p16">
                <a:extLst>
                  <a:ext uri="{FF2B5EF4-FFF2-40B4-BE49-F238E27FC236}">
                    <a16:creationId xmlns:a16="http://schemas.microsoft.com/office/drawing/2014/main" id="{3DDBFE4D-DB59-8E92-0565-A86811D77F0E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7" name="Google Shape;133;p16">
                <a:extLst>
                  <a:ext uri="{FF2B5EF4-FFF2-40B4-BE49-F238E27FC236}">
                    <a16:creationId xmlns:a16="http://schemas.microsoft.com/office/drawing/2014/main" id="{84CA95E0-08A8-1953-CB61-86A768D91F8C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CA969C6-84C0-2AC9-1183-606F10E2E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ECABF8A-9152-DDEC-A1D2-1F236A7DC4B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>
            <a:hlinkClick r:id="rId3" action="ppaction://hlinksldjump"/>
          </p:cNvPr>
          <p:cNvSpPr/>
          <p:nvPr/>
        </p:nvSpPr>
        <p:spPr>
          <a:xfrm>
            <a:off x="-19725" y="3947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9"/>
          <p:cNvSpPr/>
          <p:nvPr/>
        </p:nvSpPr>
        <p:spPr>
          <a:xfrm>
            <a:off x="-19724" y="975"/>
            <a:ext cx="12207874" cy="1371600"/>
          </a:xfrm>
          <a:prstGeom prst="rect">
            <a:avLst/>
          </a:prstGeom>
          <a:solidFill>
            <a:srgbClr val="0070C0">
              <a:alpha val="69800"/>
            </a:srgbClr>
          </a:solidFill>
          <a:ln w="158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discussing education topics and looking at a situation from several different viewpoints. The</a:t>
            </a:r>
            <a:r>
              <a:rPr lang="en-US" sz="2000" b="1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following events will give you the chance to explore assigned education topics and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express your</a:t>
            </a:r>
            <a:r>
              <a:rPr lang="en-US" sz="2000" b="1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understanding of them.</a:t>
            </a:r>
            <a:endParaRPr sz="1600" dirty="0"/>
          </a:p>
        </p:txBody>
      </p:sp>
      <p:sp>
        <p:nvSpPr>
          <p:cNvPr id="161" name="Google Shape;161;p19"/>
          <p:cNvSpPr txBox="1"/>
          <p:nvPr/>
        </p:nvSpPr>
        <p:spPr>
          <a:xfrm>
            <a:off x="254118" y="1626429"/>
            <a:ext cx="11644313" cy="293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Ethical Dilemma Competition </a:t>
            </a:r>
            <a:r>
              <a:rPr lang="en-US" sz="1800" i="1" dirty="0"/>
              <a:t> (Offered in JV and Varsity)</a:t>
            </a:r>
            <a:r>
              <a:rPr lang="en-US" sz="18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 Speaking Competition </a:t>
            </a:r>
            <a:r>
              <a:rPr lang="en-US" sz="1800" i="1" dirty="0"/>
              <a:t> (Offered in JV and Varsity)</a:t>
            </a:r>
            <a:r>
              <a:rPr lang="en-US" sz="1800" dirty="0"/>
              <a:t> </a:t>
            </a:r>
            <a:endParaRPr lang="en-US" sz="1800" u="sng" dirty="0">
              <a:solidFill>
                <a:schemeClr val="dk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49F1AA-6084-74F5-D105-B4683FB2345F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48CE5D9-1B69-FA19-082D-8871AFEA0CAD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70ADAA-96E9-5CBF-B407-B5D32598D582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CD2D0336-1C33-007F-8594-71810511D72D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20DF29D7-870B-1049-68C2-A1B84919A3DF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B27FEFC-1AA9-16E6-1DA9-B708DC6E6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40FBF7F-B75E-34BE-DF0D-15F8497E63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>
            <a:hlinkClick r:id="rId3" action="ppaction://hlinksldjump"/>
          </p:cNvPr>
          <p:cNvSpPr/>
          <p:nvPr/>
        </p:nvSpPr>
        <p:spPr>
          <a:xfrm>
            <a:off x="0" y="1972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-3850" y="974"/>
            <a:ext cx="12192000" cy="1371600"/>
          </a:xfrm>
          <a:prstGeom prst="rect">
            <a:avLst/>
          </a:prstGeom>
          <a:solidFill>
            <a:srgbClr val="ED7D31">
              <a:alpha val="70980"/>
            </a:srgbClr>
          </a:solidFill>
          <a:ln w="15875" cap="flat" cmpd="sng">
            <a:solidFill>
              <a:srgbClr val="ED7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planning and organizing activities for your school and community. 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will allow you to showcase what your Educators Rising chapter has done to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your school and community better! 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250030" y="1750219"/>
            <a:ext cx="11665745" cy="426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Visualize - Service Project </a:t>
            </a:r>
            <a:r>
              <a:rPr lang="en-US" sz="1800" i="1" dirty="0"/>
              <a:t> (Offered in JV and Varsity)</a:t>
            </a:r>
            <a:r>
              <a:rPr lang="en-US" sz="1800" dirty="0"/>
              <a:t> </a:t>
            </a:r>
            <a:endParaRPr lang="en-US" sz="18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FB9550-5BD4-01F8-1BD4-A0FDA3CFB158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29F387-CDA5-3913-D9CF-80868744CD47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8BF339B-B175-009E-BD13-B1B0E84A9674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7432DE1B-3249-A972-EB5D-E19412977E80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676EF9E9-1788-ADC2-ABDB-B7B8DD4CC0A7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76E202-B88A-4F75-0A32-BB3F4EAC6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6C0F183-A7D6-C0C0-77CE-F6D8DD6E375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>
            <a:hlinkClick r:id="rId3" action="ppaction://hlinksldjump"/>
          </p:cNvPr>
          <p:cNvSpPr/>
          <p:nvPr/>
        </p:nvSpPr>
        <p:spPr>
          <a:xfrm>
            <a:off x="0" y="-125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-3850" y="978"/>
            <a:ext cx="12192000" cy="1363478"/>
          </a:xfrm>
          <a:prstGeom prst="rect">
            <a:avLst/>
          </a:prstGeom>
          <a:solidFill>
            <a:srgbClr val="FF0000">
              <a:alpha val="51764"/>
            </a:srgbClr>
          </a:solidFill>
          <a:ln w="158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enjoy designing and creating learning activities for young children. 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following events will allow you to showcase your creativity in the classroom and teach others creative ways to help children learn.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279053" y="1576971"/>
            <a:ext cx="11633893" cy="411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/>
              <a:t>Click on a competitive event below to learn more.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1800" b="1" dirty="0"/>
              <a:t>2026–2027 Update Notice:</a:t>
            </a:r>
            <a:r>
              <a:rPr lang="en-US" sz="1800" dirty="0"/>
              <a:t> Official Educators Rising rubrics have not yet been released. Event pages and resources will be updated as soon as the official materials become available.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Interactive Bulletin Board Contest 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lang="en-US" sz="1800" dirty="0">
              <a:solidFill>
                <a:schemeClr val="dk1"/>
              </a:solidFill>
            </a:endParaRPr>
          </a:p>
          <a:p>
            <a:pPr marL="9144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o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Elementary </a:t>
            </a:r>
            <a:endParaRPr lang="en-US" sz="1800" dirty="0"/>
          </a:p>
          <a:p>
            <a:pPr marL="9144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o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Middle School / High School 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ts val="1800"/>
            </a:pPr>
            <a:r>
              <a:rPr lang="en-US" sz="1800" dirty="0"/>
              <a:t>🏆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Teacher Created Materials Contest </a:t>
            </a:r>
            <a:r>
              <a:rPr lang="en-US" sz="1800" i="1" dirty="0"/>
              <a:t>(Offered in JV and Varsity)</a:t>
            </a:r>
            <a:r>
              <a:rPr lang="en-US" sz="1800" dirty="0"/>
              <a:t> 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3BBB65-570D-9F3D-6DD8-6683A13B6292}"/>
              </a:ext>
            </a:extLst>
          </p:cNvPr>
          <p:cNvSpPr/>
          <p:nvPr/>
        </p:nvSpPr>
        <p:spPr>
          <a:xfrm>
            <a:off x="0" y="5739885"/>
            <a:ext cx="12192000" cy="11181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D0D41F-7FA9-0CB2-96F0-C33D14DB085D}"/>
              </a:ext>
            </a:extLst>
          </p:cNvPr>
          <p:cNvGrpSpPr/>
          <p:nvPr/>
        </p:nvGrpSpPr>
        <p:grpSpPr>
          <a:xfrm>
            <a:off x="259556" y="5436555"/>
            <a:ext cx="4955725" cy="1421445"/>
            <a:chOff x="7048881" y="5436555"/>
            <a:chExt cx="4955725" cy="14214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84EED81-9E4E-EDD5-77E1-EEF3012C3DFF}"/>
                </a:ext>
              </a:extLst>
            </p:cNvPr>
            <p:cNvGrpSpPr/>
            <p:nvPr/>
          </p:nvGrpSpPr>
          <p:grpSpPr>
            <a:xfrm>
              <a:off x="8946412" y="5788152"/>
              <a:ext cx="3058194" cy="1057655"/>
              <a:chOff x="8946412" y="5788152"/>
              <a:chExt cx="3058194" cy="1057655"/>
            </a:xfrm>
          </p:grpSpPr>
          <p:sp>
            <p:nvSpPr>
              <p:cNvPr id="11" name="Google Shape;132;p16">
                <a:extLst>
                  <a:ext uri="{FF2B5EF4-FFF2-40B4-BE49-F238E27FC236}">
                    <a16:creationId xmlns:a16="http://schemas.microsoft.com/office/drawing/2014/main" id="{69E70F36-4131-9ACA-07B4-A08507DD51D8}"/>
                  </a:ext>
                </a:extLst>
              </p:cNvPr>
              <p:cNvSpPr txBox="1"/>
              <p:nvPr/>
            </p:nvSpPr>
            <p:spPr>
              <a:xfrm>
                <a:off x="8946412" y="6298943"/>
                <a:ext cx="3058194" cy="546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Choose Another Interest</a:t>
                </a:r>
                <a:endParaRPr lang="en-US" sz="1800" b="1" dirty="0">
                  <a:solidFill>
                    <a:srgbClr val="59CBE8"/>
                  </a:solidFill>
                </a:endParaRPr>
              </a:p>
            </p:txBody>
          </p:sp>
          <p:sp>
            <p:nvSpPr>
              <p:cNvPr id="12" name="Google Shape;133;p16">
                <a:extLst>
                  <a:ext uri="{FF2B5EF4-FFF2-40B4-BE49-F238E27FC236}">
                    <a16:creationId xmlns:a16="http://schemas.microsoft.com/office/drawing/2014/main" id="{E2A968D6-E739-8A31-E7EB-54D7B4E97CD6}"/>
                  </a:ext>
                </a:extLst>
              </p:cNvPr>
              <p:cNvSpPr txBox="1"/>
              <p:nvPr/>
            </p:nvSpPr>
            <p:spPr>
              <a:xfrm>
                <a:off x="8946412" y="5788152"/>
                <a:ext cx="2782294" cy="5539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u="sng" dirty="0">
                    <a:solidFill>
                      <a:srgbClr val="59CBE8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What Is My Next Step?</a:t>
                </a:r>
                <a:r>
                  <a:rPr lang="en-US" sz="1800" b="1" dirty="0">
                    <a:solidFill>
                      <a:srgbClr val="59CBE8"/>
                    </a:solidFill>
                  </a:rPr>
                  <a:t> 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17C0746-5B5E-FDD4-C552-38C55CDC0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9213" t="75627" r="55023" b="3646"/>
            <a:stretch>
              <a:fillRect/>
            </a:stretch>
          </p:blipFill>
          <p:spPr>
            <a:xfrm>
              <a:off x="7048881" y="5436555"/>
              <a:ext cx="1621631" cy="142144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AAD7C31-C5DC-D445-362D-9794C95A1C5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" r="40"/>
          <a:stretch/>
        </p:blipFill>
        <p:spPr>
          <a:xfrm>
            <a:off x="9042163" y="2951320"/>
            <a:ext cx="2590791" cy="27644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rgbClr val="000000"/>
      </a:dk1>
      <a:lt1>
        <a:srgbClr val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1373</Words>
  <Application>Microsoft Office PowerPoint</Application>
  <PresentationFormat>Widescreen</PresentationFormat>
  <Paragraphs>127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Arial</vt:lpstr>
      <vt:lpstr>RetrospectVTI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Kimberly Usry</dc:creator>
  <cp:lastModifiedBy>Kimberly Usry</cp:lastModifiedBy>
  <cp:revision>1</cp:revision>
  <dcterms:modified xsi:type="dcterms:W3CDTF">2026-07-02T04:10:13Z</dcterms:modified>
</cp:coreProperties>
</file>