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C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0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e5b12f5e8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g1e5b12f5e81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944311711d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g944311711d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3175" y="6400800"/>
            <a:ext cx="12188825"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262626"/>
              </a:buClr>
              <a:buSzPts val="8000"/>
              <a:buFont typeface="Arial"/>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100051" y="4645152"/>
            <a:ext cx="10058400" cy="1143000"/>
          </a:xfrm>
          <a:prstGeom prst="rect">
            <a:avLst/>
          </a:prstGeom>
          <a:noFill/>
          <a:ln>
            <a:noFill/>
          </a:ln>
        </p:spPr>
        <p:txBody>
          <a:bodyPr spcFirstLastPara="1" wrap="square" lIns="91425" tIns="45700" rIns="91425" bIns="45700" anchor="t" anchorCtr="0">
            <a:noAutofit/>
          </a:bodyPr>
          <a:lstStyle>
            <a:lvl1pPr lvl="0" algn="l">
              <a:lnSpc>
                <a:spcPct val="120000"/>
              </a:lnSpc>
              <a:spcBef>
                <a:spcPts val="1200"/>
              </a:spcBef>
              <a:spcAft>
                <a:spcPts val="0"/>
              </a:spcAft>
              <a:buSzPts val="2400"/>
              <a:buNone/>
              <a:defRPr sz="2400" cap="none">
                <a:solidFill>
                  <a:schemeClr val="dk1"/>
                </a:solidFill>
                <a:latin typeface="Arial"/>
                <a:ea typeface="Arial"/>
                <a:cs typeface="Arial"/>
                <a:sym typeface="Arial"/>
              </a:defRPr>
            </a:lvl1pPr>
            <a:lvl2pPr lvl="1" algn="ctr">
              <a:lnSpc>
                <a:spcPct val="120000"/>
              </a:lnSpc>
              <a:spcBef>
                <a:spcPts val="200"/>
              </a:spcBef>
              <a:spcAft>
                <a:spcPts val="0"/>
              </a:spcAft>
              <a:buClr>
                <a:srgbClr val="3F3F3F"/>
              </a:buClr>
              <a:buSzPts val="2400"/>
              <a:buNone/>
              <a:defRPr sz="2400"/>
            </a:lvl2pPr>
            <a:lvl3pPr lvl="2" algn="ctr">
              <a:lnSpc>
                <a:spcPct val="120000"/>
              </a:lnSpc>
              <a:spcBef>
                <a:spcPts val="400"/>
              </a:spcBef>
              <a:spcAft>
                <a:spcPts val="0"/>
              </a:spcAft>
              <a:buClr>
                <a:srgbClr val="3F3F3F"/>
              </a:buClr>
              <a:buSzPts val="2400"/>
              <a:buNone/>
              <a:defRPr sz="2400"/>
            </a:lvl3pPr>
            <a:lvl4pPr lvl="3" algn="ctr">
              <a:lnSpc>
                <a:spcPct val="120000"/>
              </a:lnSpc>
              <a:spcBef>
                <a:spcPts val="400"/>
              </a:spcBef>
              <a:spcAft>
                <a:spcPts val="0"/>
              </a:spcAft>
              <a:buClr>
                <a:srgbClr val="3F3F3F"/>
              </a:buClr>
              <a:buSzPts val="2000"/>
              <a:buNone/>
              <a:defRPr sz="2000"/>
            </a:lvl4pPr>
            <a:lvl5pPr lvl="4" algn="ctr">
              <a:lnSpc>
                <a:spcPct val="120000"/>
              </a:lnSpc>
              <a:spcBef>
                <a:spcPts val="400"/>
              </a:spcBef>
              <a:spcAft>
                <a:spcPts val="0"/>
              </a:spcAft>
              <a:buClr>
                <a:srgbClr val="3F3F3F"/>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cxnSp>
        <p:nvCxnSpPr>
          <p:cNvPr id="17" name="Google Shape;17;p2"/>
          <p:cNvCxnSpPr/>
          <p:nvPr/>
        </p:nvCxnSpPr>
        <p:spPr>
          <a:xfrm>
            <a:off x="1207658" y="4474741"/>
            <a:ext cx="9875520" cy="0"/>
          </a:xfrm>
          <a:prstGeom prst="straightConnector1">
            <a:avLst/>
          </a:prstGeom>
          <a:noFill/>
          <a:ln w="12700" cap="flat" cmpd="sng">
            <a:solidFill>
              <a:srgbClr val="3F3F3F"/>
            </a:solidFill>
            <a:prstDash val="solid"/>
            <a:round/>
            <a:headEnd type="none" w="sm" len="sm"/>
            <a:tailEnd type="none" w="sm" len="sm"/>
          </a:ln>
        </p:spPr>
      </p:cxnSp>
      <p:sp>
        <p:nvSpPr>
          <p:cNvPr id="18" name="Google Shape;18;p2"/>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1"/>
          <p:cNvSpPr txBox="1">
            <a:spLocks noGrp="1"/>
          </p:cNvSpPr>
          <p:nvPr>
            <p:ph type="body" idx="1"/>
          </p:nvPr>
        </p:nvSpPr>
        <p:spPr>
          <a:xfrm rot="5400000">
            <a:off x="4246034" y="-1040553"/>
            <a:ext cx="3760891" cy="10058400"/>
          </a:xfrm>
          <a:prstGeom prst="rect">
            <a:avLst/>
          </a:prstGeom>
          <a:noFill/>
          <a:ln>
            <a:noFill/>
          </a:ln>
        </p:spPr>
        <p:txBody>
          <a:bodyPr spcFirstLastPara="1" wrap="square" lIns="45700" tIns="0" rIns="45700" bIns="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0" name="Google Shape;80;p11"/>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1"/>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12"/>
          <p:cNvSpPr/>
          <p:nvPr/>
        </p:nvSpPr>
        <p:spPr>
          <a:xfrm>
            <a:off x="3175" y="6400800"/>
            <a:ext cx="12188825"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2"/>
          <p:cNvSpPr txBox="1">
            <a:spLocks noGrp="1"/>
          </p:cNvSpPr>
          <p:nvPr>
            <p:ph type="title"/>
          </p:nvPr>
        </p:nvSpPr>
        <p:spPr>
          <a:xfrm rot="5400000">
            <a:off x="7159401" y="1977801"/>
            <a:ext cx="5759898" cy="26289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12"/>
          <p:cNvSpPr txBox="1">
            <a:spLocks noGrp="1"/>
          </p:cNvSpPr>
          <p:nvPr>
            <p:ph type="body" idx="1"/>
          </p:nvPr>
        </p:nvSpPr>
        <p:spPr>
          <a:xfrm rot="5400000">
            <a:off x="1825401" y="-574899"/>
            <a:ext cx="5759898" cy="7734300"/>
          </a:xfrm>
          <a:prstGeom prst="rect">
            <a:avLst/>
          </a:prstGeom>
          <a:noFill/>
          <a:ln>
            <a:noFill/>
          </a:ln>
        </p:spPr>
        <p:txBody>
          <a:bodyPr spcFirstLastPara="1" wrap="square" lIns="45700" tIns="0" rIns="45700" bIns="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7" name="Google Shape;87;p12"/>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2"/>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2"/>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1097280" y="2108201"/>
            <a:ext cx="10058400" cy="3760891"/>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4" name="Google Shape;24;p3"/>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27"/>
        <p:cNvGrpSpPr/>
        <p:nvPr/>
      </p:nvGrpSpPr>
      <p:grpSpPr>
        <a:xfrm>
          <a:off x="0" y="0"/>
          <a:ext cx="0" cy="0"/>
          <a:chOff x="0" y="0"/>
          <a:chExt cx="0" cy="0"/>
        </a:xfrm>
      </p:grpSpPr>
      <p:sp>
        <p:nvSpPr>
          <p:cNvPr id="28" name="Google Shape;28;p4"/>
          <p:cNvSpPr/>
          <p:nvPr/>
        </p:nvSpPr>
        <p:spPr>
          <a:xfrm>
            <a:off x="3175" y="6400800"/>
            <a:ext cx="12188825"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4"/>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2"/>
        <p:cNvGrpSpPr/>
        <p:nvPr/>
      </p:nvGrpSpPr>
      <p:grpSpPr>
        <a:xfrm>
          <a:off x="0" y="0"/>
          <a:ext cx="0" cy="0"/>
          <a:chOff x="0" y="0"/>
          <a:chExt cx="0" cy="0"/>
        </a:xfrm>
      </p:grpSpPr>
      <p:sp>
        <p:nvSpPr>
          <p:cNvPr id="33" name="Google Shape;33;p5"/>
          <p:cNvSpPr/>
          <p:nvPr/>
        </p:nvSpPr>
        <p:spPr>
          <a:xfrm>
            <a:off x="3175" y="6400800"/>
            <a:ext cx="12188825"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5"/>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262626"/>
              </a:buClr>
              <a:buSzPts val="8000"/>
              <a:buFont typeface="Arial"/>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1097280" y="4663440"/>
            <a:ext cx="10058400" cy="114300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200"/>
              </a:spcBef>
              <a:spcAft>
                <a:spcPts val="0"/>
              </a:spcAft>
              <a:buSzPts val="2400"/>
              <a:buNone/>
              <a:defRPr sz="2400" cap="none">
                <a:solidFill>
                  <a:schemeClr val="dk1"/>
                </a:solidFill>
                <a:latin typeface="Arial"/>
                <a:ea typeface="Arial"/>
                <a:cs typeface="Arial"/>
                <a:sym typeface="Arial"/>
              </a:defRPr>
            </a:lvl1pPr>
            <a:lvl2pPr marL="914400" lvl="1" indent="-228600" algn="l">
              <a:lnSpc>
                <a:spcPct val="120000"/>
              </a:lnSpc>
              <a:spcBef>
                <a:spcPts val="200"/>
              </a:spcBef>
              <a:spcAft>
                <a:spcPts val="0"/>
              </a:spcAft>
              <a:buClr>
                <a:srgbClr val="888888"/>
              </a:buClr>
              <a:buSzPts val="1800"/>
              <a:buNone/>
              <a:defRPr sz="1800">
                <a:solidFill>
                  <a:srgbClr val="888888"/>
                </a:solidFill>
              </a:defRPr>
            </a:lvl2pPr>
            <a:lvl3pPr marL="1371600" lvl="2" indent="-228600" algn="l">
              <a:lnSpc>
                <a:spcPct val="120000"/>
              </a:lnSpc>
              <a:spcBef>
                <a:spcPts val="400"/>
              </a:spcBef>
              <a:spcAft>
                <a:spcPts val="0"/>
              </a:spcAft>
              <a:buClr>
                <a:srgbClr val="888888"/>
              </a:buClr>
              <a:buSzPts val="1600"/>
              <a:buNone/>
              <a:defRPr sz="1600">
                <a:solidFill>
                  <a:srgbClr val="888888"/>
                </a:solidFill>
              </a:defRPr>
            </a:lvl3pPr>
            <a:lvl4pPr marL="1828800" lvl="3" indent="-228600" algn="l">
              <a:lnSpc>
                <a:spcPct val="120000"/>
              </a:lnSpc>
              <a:spcBef>
                <a:spcPts val="400"/>
              </a:spcBef>
              <a:spcAft>
                <a:spcPts val="0"/>
              </a:spcAft>
              <a:buClr>
                <a:srgbClr val="888888"/>
              </a:buClr>
              <a:buSzPts val="1400"/>
              <a:buNone/>
              <a:defRPr sz="1400">
                <a:solidFill>
                  <a:srgbClr val="888888"/>
                </a:solidFill>
              </a:defRPr>
            </a:lvl4pPr>
            <a:lvl5pPr marL="2286000" lvl="4" indent="-228600" algn="l">
              <a:lnSpc>
                <a:spcPct val="120000"/>
              </a:lnSpc>
              <a:spcBef>
                <a:spcPts val="400"/>
              </a:spcBef>
              <a:spcAft>
                <a:spcPts val="0"/>
              </a:spcAft>
              <a:buClr>
                <a:srgbClr val="888888"/>
              </a:buClr>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cxnSp>
        <p:nvCxnSpPr>
          <p:cNvPr id="36" name="Google Shape;36;p5"/>
          <p:cNvCxnSpPr/>
          <p:nvPr/>
        </p:nvCxnSpPr>
        <p:spPr>
          <a:xfrm>
            <a:off x="1207658" y="4485132"/>
            <a:ext cx="9875520" cy="0"/>
          </a:xfrm>
          <a:prstGeom prst="straightConnector1">
            <a:avLst/>
          </a:prstGeom>
          <a:noFill/>
          <a:ln w="12700" cap="flat" cmpd="sng">
            <a:solidFill>
              <a:srgbClr val="3F3F3F"/>
            </a:solidFill>
            <a:prstDash val="solid"/>
            <a:round/>
            <a:headEnd type="none" w="sm" len="sm"/>
            <a:tailEnd type="none" w="sm" len="sm"/>
          </a:ln>
        </p:spPr>
      </p:cxnSp>
      <p:sp>
        <p:nvSpPr>
          <p:cNvPr id="37" name="Google Shape;37;p5"/>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1097280" y="2120900"/>
            <a:ext cx="4639736" cy="3748193"/>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3" name="Google Shape;43;p6"/>
          <p:cNvSpPr txBox="1">
            <a:spLocks noGrp="1"/>
          </p:cNvSpPr>
          <p:nvPr>
            <p:ph type="body" idx="2"/>
          </p:nvPr>
        </p:nvSpPr>
        <p:spPr>
          <a:xfrm>
            <a:off x="6515944" y="2120900"/>
            <a:ext cx="4639736" cy="3748194"/>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4" name="Google Shape;44;p6"/>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7"/>
        <p:cNvGrpSpPr/>
        <p:nvPr/>
      </p:nvGrpSpPr>
      <p:grpSpPr>
        <a:xfrm>
          <a:off x="0" y="0"/>
          <a:ext cx="0" cy="0"/>
          <a:chOff x="0" y="0"/>
          <a:chExt cx="0" cy="0"/>
        </a:xfrm>
      </p:grpSpPr>
      <p:sp>
        <p:nvSpPr>
          <p:cNvPr id="48" name="Google Shape;48;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7"/>
          <p:cNvSpPr txBox="1">
            <a:spLocks noGrp="1"/>
          </p:cNvSpPr>
          <p:nvPr>
            <p:ph type="body" idx="1"/>
          </p:nvPr>
        </p:nvSpPr>
        <p:spPr>
          <a:xfrm>
            <a:off x="1097280" y="2057400"/>
            <a:ext cx="4639736" cy="736282"/>
          </a:xfrm>
          <a:prstGeom prst="rect">
            <a:avLst/>
          </a:prstGeom>
          <a:noFill/>
          <a:ln>
            <a:noFill/>
          </a:ln>
        </p:spPr>
        <p:txBody>
          <a:bodyPr spcFirstLastPara="1" wrap="square" lIns="91425" tIns="45700" rIns="91425" bIns="45700" anchor="ctr" anchorCtr="0">
            <a:noAutofit/>
          </a:bodyPr>
          <a:lstStyle>
            <a:lvl1pPr marL="457200" lvl="0" indent="-228600" algn="l">
              <a:lnSpc>
                <a:spcPct val="120000"/>
              </a:lnSpc>
              <a:spcBef>
                <a:spcPts val="1200"/>
              </a:spcBef>
              <a:spcAft>
                <a:spcPts val="0"/>
              </a:spcAft>
              <a:buSzPts val="2000"/>
              <a:buNone/>
              <a:defRPr sz="2000" b="0" cap="none">
                <a:solidFill>
                  <a:schemeClr val="dk1"/>
                </a:solidFill>
              </a:defRPr>
            </a:lvl1pPr>
            <a:lvl2pPr marL="914400" lvl="1" indent="-228600" algn="l">
              <a:lnSpc>
                <a:spcPct val="120000"/>
              </a:lnSpc>
              <a:spcBef>
                <a:spcPts val="200"/>
              </a:spcBef>
              <a:spcAft>
                <a:spcPts val="0"/>
              </a:spcAft>
              <a:buClr>
                <a:srgbClr val="3F3F3F"/>
              </a:buClr>
              <a:buSzPts val="2000"/>
              <a:buNone/>
              <a:defRPr sz="2000" b="1"/>
            </a:lvl2pPr>
            <a:lvl3pPr marL="1371600" lvl="2" indent="-228600" algn="l">
              <a:lnSpc>
                <a:spcPct val="120000"/>
              </a:lnSpc>
              <a:spcBef>
                <a:spcPts val="400"/>
              </a:spcBef>
              <a:spcAft>
                <a:spcPts val="0"/>
              </a:spcAft>
              <a:buClr>
                <a:srgbClr val="3F3F3F"/>
              </a:buClr>
              <a:buSzPts val="1800"/>
              <a:buNone/>
              <a:defRPr sz="1800" b="1"/>
            </a:lvl3pPr>
            <a:lvl4pPr marL="1828800" lvl="3" indent="-228600" algn="l">
              <a:lnSpc>
                <a:spcPct val="120000"/>
              </a:lnSpc>
              <a:spcBef>
                <a:spcPts val="400"/>
              </a:spcBef>
              <a:spcAft>
                <a:spcPts val="0"/>
              </a:spcAft>
              <a:buClr>
                <a:srgbClr val="3F3F3F"/>
              </a:buClr>
              <a:buSzPts val="1600"/>
              <a:buNone/>
              <a:defRPr sz="1600" b="1"/>
            </a:lvl4pPr>
            <a:lvl5pPr marL="2286000" lvl="4" indent="-228600" algn="l">
              <a:lnSpc>
                <a:spcPct val="120000"/>
              </a:lnSpc>
              <a:spcBef>
                <a:spcPts val="400"/>
              </a:spcBef>
              <a:spcAft>
                <a:spcPts val="0"/>
              </a:spcAft>
              <a:buClr>
                <a:srgbClr val="3F3F3F"/>
              </a:buClr>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0" name="Google Shape;50;p7"/>
          <p:cNvSpPr txBox="1">
            <a:spLocks noGrp="1"/>
          </p:cNvSpPr>
          <p:nvPr>
            <p:ph type="body" idx="2"/>
          </p:nvPr>
        </p:nvSpPr>
        <p:spPr>
          <a:xfrm>
            <a:off x="1097280" y="2958274"/>
            <a:ext cx="4639736" cy="2910821"/>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1" name="Google Shape;51;p7"/>
          <p:cNvSpPr txBox="1">
            <a:spLocks noGrp="1"/>
          </p:cNvSpPr>
          <p:nvPr>
            <p:ph type="body" idx="3"/>
          </p:nvPr>
        </p:nvSpPr>
        <p:spPr>
          <a:xfrm>
            <a:off x="6515944" y="2057400"/>
            <a:ext cx="4639736" cy="736282"/>
          </a:xfrm>
          <a:prstGeom prst="rect">
            <a:avLst/>
          </a:prstGeom>
          <a:noFill/>
          <a:ln>
            <a:noFill/>
          </a:ln>
        </p:spPr>
        <p:txBody>
          <a:bodyPr spcFirstLastPara="1" wrap="square" lIns="91425" tIns="45700" rIns="91425" bIns="45700" anchor="ctr" anchorCtr="0">
            <a:noAutofit/>
          </a:bodyPr>
          <a:lstStyle>
            <a:lvl1pPr marL="457200" lvl="0" indent="-228600" algn="l">
              <a:lnSpc>
                <a:spcPct val="120000"/>
              </a:lnSpc>
              <a:spcBef>
                <a:spcPts val="1200"/>
              </a:spcBef>
              <a:spcAft>
                <a:spcPts val="0"/>
              </a:spcAft>
              <a:buSzPts val="2000"/>
              <a:buNone/>
              <a:defRPr sz="2000" b="0" cap="none">
                <a:solidFill>
                  <a:schemeClr val="dk1"/>
                </a:solidFill>
              </a:defRPr>
            </a:lvl1pPr>
            <a:lvl2pPr marL="914400" lvl="1" indent="-228600" algn="l">
              <a:lnSpc>
                <a:spcPct val="120000"/>
              </a:lnSpc>
              <a:spcBef>
                <a:spcPts val="200"/>
              </a:spcBef>
              <a:spcAft>
                <a:spcPts val="0"/>
              </a:spcAft>
              <a:buClr>
                <a:srgbClr val="3F3F3F"/>
              </a:buClr>
              <a:buSzPts val="2000"/>
              <a:buNone/>
              <a:defRPr sz="2000" b="1"/>
            </a:lvl2pPr>
            <a:lvl3pPr marL="1371600" lvl="2" indent="-228600" algn="l">
              <a:lnSpc>
                <a:spcPct val="120000"/>
              </a:lnSpc>
              <a:spcBef>
                <a:spcPts val="400"/>
              </a:spcBef>
              <a:spcAft>
                <a:spcPts val="0"/>
              </a:spcAft>
              <a:buClr>
                <a:srgbClr val="3F3F3F"/>
              </a:buClr>
              <a:buSzPts val="1800"/>
              <a:buNone/>
              <a:defRPr sz="1800" b="1"/>
            </a:lvl3pPr>
            <a:lvl4pPr marL="1828800" lvl="3" indent="-228600" algn="l">
              <a:lnSpc>
                <a:spcPct val="120000"/>
              </a:lnSpc>
              <a:spcBef>
                <a:spcPts val="400"/>
              </a:spcBef>
              <a:spcAft>
                <a:spcPts val="0"/>
              </a:spcAft>
              <a:buClr>
                <a:srgbClr val="3F3F3F"/>
              </a:buClr>
              <a:buSzPts val="1600"/>
              <a:buNone/>
              <a:defRPr sz="1600" b="1"/>
            </a:lvl4pPr>
            <a:lvl5pPr marL="2286000" lvl="4" indent="-228600" algn="l">
              <a:lnSpc>
                <a:spcPct val="120000"/>
              </a:lnSpc>
              <a:spcBef>
                <a:spcPts val="400"/>
              </a:spcBef>
              <a:spcAft>
                <a:spcPts val="0"/>
              </a:spcAft>
              <a:buClr>
                <a:srgbClr val="3F3F3F"/>
              </a:buClr>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7"/>
          <p:cNvSpPr txBox="1">
            <a:spLocks noGrp="1"/>
          </p:cNvSpPr>
          <p:nvPr>
            <p:ph type="body" idx="4"/>
          </p:nvPr>
        </p:nvSpPr>
        <p:spPr>
          <a:xfrm>
            <a:off x="6515944" y="2958273"/>
            <a:ext cx="4639736" cy="2910821"/>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7"/>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7"/>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7"/>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8"/>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1"/>
        <p:cNvGrpSpPr/>
        <p:nvPr/>
      </p:nvGrpSpPr>
      <p:grpSpPr>
        <a:xfrm>
          <a:off x="0" y="0"/>
          <a:ext cx="0" cy="0"/>
          <a:chOff x="0" y="0"/>
          <a:chExt cx="0" cy="0"/>
        </a:xfrm>
      </p:grpSpPr>
      <p:sp>
        <p:nvSpPr>
          <p:cNvPr id="62" name="Google Shape;62;p9"/>
          <p:cNvSpPr/>
          <p:nvPr/>
        </p:nvSpPr>
        <p:spPr>
          <a:xfrm>
            <a:off x="16" y="0"/>
            <a:ext cx="4654296" cy="68580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9"/>
          <p:cNvSpPr txBox="1">
            <a:spLocks noGrp="1"/>
          </p:cNvSpPr>
          <p:nvPr>
            <p:ph type="title"/>
          </p:nvPr>
        </p:nvSpPr>
        <p:spPr>
          <a:xfrm>
            <a:off x="643466" y="786383"/>
            <a:ext cx="3517567" cy="2093975"/>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FFFFFF"/>
              </a:buClr>
              <a:buSzPts val="3600"/>
              <a:buFont typeface="Arial"/>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9"/>
          <p:cNvSpPr txBox="1">
            <a:spLocks noGrp="1"/>
          </p:cNvSpPr>
          <p:nvPr>
            <p:ph type="body" idx="1"/>
          </p:nvPr>
        </p:nvSpPr>
        <p:spPr>
          <a:xfrm>
            <a:off x="5458984" y="812799"/>
            <a:ext cx="5928344" cy="5294757"/>
          </a:xfrm>
          <a:prstGeom prst="rect">
            <a:avLst/>
          </a:prstGeom>
          <a:noFill/>
          <a:ln>
            <a:noFill/>
          </a:ln>
        </p:spPr>
        <p:txBody>
          <a:bodyPr spcFirstLastPara="1" wrap="square" lIns="0" tIns="45700" rIns="0" bIns="45700" anchor="t" anchorCtr="0">
            <a:noAutofit/>
          </a:bodyPr>
          <a:lstStyle>
            <a:lvl1pPr marL="457200" lvl="0" indent="-342900" algn="l">
              <a:lnSpc>
                <a:spcPct val="120000"/>
              </a:lnSpc>
              <a:spcBef>
                <a:spcPts val="1200"/>
              </a:spcBef>
              <a:spcAft>
                <a:spcPts val="0"/>
              </a:spcAft>
              <a:buSzPts val="1800"/>
              <a:buChar char=" "/>
              <a:defRPr/>
            </a:lvl1pPr>
            <a:lvl2pPr marL="914400" lvl="1" indent="-342900" algn="l">
              <a:lnSpc>
                <a:spcPct val="120000"/>
              </a:lnSpc>
              <a:spcBef>
                <a:spcPts val="200"/>
              </a:spcBef>
              <a:spcAft>
                <a:spcPts val="0"/>
              </a:spcAft>
              <a:buClr>
                <a:srgbClr val="3F3F3F"/>
              </a:buClr>
              <a:buSzPts val="1800"/>
              <a:buChar char="◦"/>
              <a:defRPr/>
            </a:lvl2pPr>
            <a:lvl3pPr marL="1371600" lvl="2" indent="-342900" algn="l">
              <a:lnSpc>
                <a:spcPct val="120000"/>
              </a:lnSpc>
              <a:spcBef>
                <a:spcPts val="400"/>
              </a:spcBef>
              <a:spcAft>
                <a:spcPts val="0"/>
              </a:spcAft>
              <a:buClr>
                <a:srgbClr val="3F3F3F"/>
              </a:buClr>
              <a:buSzPts val="1800"/>
              <a:buChar char="◦"/>
              <a:defRPr/>
            </a:lvl3pPr>
            <a:lvl4pPr marL="1828800" lvl="3" indent="-342900" algn="l">
              <a:lnSpc>
                <a:spcPct val="120000"/>
              </a:lnSpc>
              <a:spcBef>
                <a:spcPts val="400"/>
              </a:spcBef>
              <a:spcAft>
                <a:spcPts val="0"/>
              </a:spcAft>
              <a:buClr>
                <a:srgbClr val="3F3F3F"/>
              </a:buClr>
              <a:buSzPts val="1800"/>
              <a:buChar char="◦"/>
              <a:defRPr/>
            </a:lvl4pPr>
            <a:lvl5pPr marL="2286000" lvl="4" indent="-342900" algn="l">
              <a:lnSpc>
                <a:spcPct val="12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5" name="Google Shape;65;p9"/>
          <p:cNvSpPr txBox="1">
            <a:spLocks noGrp="1"/>
          </p:cNvSpPr>
          <p:nvPr>
            <p:ph type="body" idx="2"/>
          </p:nvPr>
        </p:nvSpPr>
        <p:spPr>
          <a:xfrm>
            <a:off x="643465" y="3043050"/>
            <a:ext cx="3517567" cy="3064505"/>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200"/>
              </a:spcBef>
              <a:spcAft>
                <a:spcPts val="0"/>
              </a:spcAft>
              <a:buSzPts val="1800"/>
              <a:buNone/>
              <a:defRPr sz="1800">
                <a:solidFill>
                  <a:srgbClr val="FFFFFF"/>
                </a:solidFill>
              </a:defRPr>
            </a:lvl1pPr>
            <a:lvl2pPr marL="914400" lvl="1" indent="-228600" algn="l">
              <a:lnSpc>
                <a:spcPct val="120000"/>
              </a:lnSpc>
              <a:spcBef>
                <a:spcPts val="200"/>
              </a:spcBef>
              <a:spcAft>
                <a:spcPts val="0"/>
              </a:spcAft>
              <a:buClr>
                <a:srgbClr val="3F3F3F"/>
              </a:buClr>
              <a:buSzPts val="1200"/>
              <a:buNone/>
              <a:defRPr sz="1200"/>
            </a:lvl2pPr>
            <a:lvl3pPr marL="1371600" lvl="2" indent="-228600" algn="l">
              <a:lnSpc>
                <a:spcPct val="120000"/>
              </a:lnSpc>
              <a:spcBef>
                <a:spcPts val="400"/>
              </a:spcBef>
              <a:spcAft>
                <a:spcPts val="0"/>
              </a:spcAft>
              <a:buClr>
                <a:srgbClr val="3F3F3F"/>
              </a:buClr>
              <a:buSzPts val="1000"/>
              <a:buNone/>
              <a:defRPr sz="1000"/>
            </a:lvl3pPr>
            <a:lvl4pPr marL="1828800" lvl="3" indent="-228600" algn="l">
              <a:lnSpc>
                <a:spcPct val="120000"/>
              </a:lnSpc>
              <a:spcBef>
                <a:spcPts val="400"/>
              </a:spcBef>
              <a:spcAft>
                <a:spcPts val="0"/>
              </a:spcAft>
              <a:buClr>
                <a:srgbClr val="3F3F3F"/>
              </a:buClr>
              <a:buSzPts val="900"/>
              <a:buNone/>
              <a:defRPr sz="900"/>
            </a:lvl4pPr>
            <a:lvl5pPr marL="2286000" lvl="4" indent="-228600" algn="l">
              <a:lnSpc>
                <a:spcPct val="120000"/>
              </a:lnSpc>
              <a:spcBef>
                <a:spcPts val="400"/>
              </a:spcBef>
              <a:spcAft>
                <a:spcPts val="0"/>
              </a:spcAft>
              <a:buClr>
                <a:srgbClr val="3F3F3F"/>
              </a:buClr>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66" name="Google Shape;66;p9"/>
          <p:cNvSpPr txBox="1">
            <a:spLocks noGrp="1"/>
          </p:cNvSpPr>
          <p:nvPr>
            <p:ph type="dt" idx="10"/>
          </p:nvPr>
        </p:nvSpPr>
        <p:spPr>
          <a:xfrm>
            <a:off x="643464" y="6446520"/>
            <a:ext cx="351756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ftr" idx="11"/>
          </p:nvPr>
        </p:nvSpPr>
        <p:spPr>
          <a:xfrm>
            <a:off x="5458983" y="6446520"/>
            <a:ext cx="5334019"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800">
                <a:solidFill>
                  <a:schemeClr val="dk2"/>
                </a:solidFill>
                <a:latin typeface="Arial"/>
                <a:ea typeface="Arial"/>
                <a:cs typeface="Arial"/>
                <a:sym typeface="Arial"/>
              </a:defRPr>
            </a:lvl1pPr>
            <a:lvl2pPr marL="0" lvl="1" indent="0" algn="l">
              <a:spcBef>
                <a:spcPts val="0"/>
              </a:spcBef>
              <a:buNone/>
              <a:defRPr sz="800">
                <a:solidFill>
                  <a:schemeClr val="dk2"/>
                </a:solidFill>
                <a:latin typeface="Arial"/>
                <a:ea typeface="Arial"/>
                <a:cs typeface="Arial"/>
                <a:sym typeface="Arial"/>
              </a:defRPr>
            </a:lvl2pPr>
            <a:lvl3pPr marL="0" lvl="2" indent="0" algn="l">
              <a:spcBef>
                <a:spcPts val="0"/>
              </a:spcBef>
              <a:buNone/>
              <a:defRPr sz="800">
                <a:solidFill>
                  <a:schemeClr val="dk2"/>
                </a:solidFill>
                <a:latin typeface="Arial"/>
                <a:ea typeface="Arial"/>
                <a:cs typeface="Arial"/>
                <a:sym typeface="Arial"/>
              </a:defRPr>
            </a:lvl3pPr>
            <a:lvl4pPr marL="0" lvl="3" indent="0" algn="l">
              <a:spcBef>
                <a:spcPts val="0"/>
              </a:spcBef>
              <a:buNone/>
              <a:defRPr sz="800">
                <a:solidFill>
                  <a:schemeClr val="dk2"/>
                </a:solidFill>
                <a:latin typeface="Arial"/>
                <a:ea typeface="Arial"/>
                <a:cs typeface="Arial"/>
                <a:sym typeface="Arial"/>
              </a:defRPr>
            </a:lvl4pPr>
            <a:lvl5pPr marL="0" lvl="4" indent="0" algn="l">
              <a:spcBef>
                <a:spcPts val="0"/>
              </a:spcBef>
              <a:buNone/>
              <a:defRPr sz="800">
                <a:solidFill>
                  <a:schemeClr val="dk2"/>
                </a:solidFill>
                <a:latin typeface="Arial"/>
                <a:ea typeface="Arial"/>
                <a:cs typeface="Arial"/>
                <a:sym typeface="Arial"/>
              </a:defRPr>
            </a:lvl5pPr>
            <a:lvl6pPr marL="0" lvl="5" indent="0" algn="l">
              <a:spcBef>
                <a:spcPts val="0"/>
              </a:spcBef>
              <a:buNone/>
              <a:defRPr sz="800">
                <a:solidFill>
                  <a:schemeClr val="dk2"/>
                </a:solidFill>
                <a:latin typeface="Arial"/>
                <a:ea typeface="Arial"/>
                <a:cs typeface="Arial"/>
                <a:sym typeface="Arial"/>
              </a:defRPr>
            </a:lvl6pPr>
            <a:lvl7pPr marL="0" lvl="6" indent="0" algn="l">
              <a:spcBef>
                <a:spcPts val="0"/>
              </a:spcBef>
              <a:buNone/>
              <a:defRPr sz="800">
                <a:solidFill>
                  <a:schemeClr val="dk2"/>
                </a:solidFill>
                <a:latin typeface="Arial"/>
                <a:ea typeface="Arial"/>
                <a:cs typeface="Arial"/>
                <a:sym typeface="Arial"/>
              </a:defRPr>
            </a:lvl7pPr>
            <a:lvl8pPr marL="0" lvl="7" indent="0" algn="l">
              <a:spcBef>
                <a:spcPts val="0"/>
              </a:spcBef>
              <a:buNone/>
              <a:defRPr sz="800">
                <a:solidFill>
                  <a:schemeClr val="dk2"/>
                </a:solidFill>
                <a:latin typeface="Arial"/>
                <a:ea typeface="Arial"/>
                <a:cs typeface="Arial"/>
                <a:sym typeface="Arial"/>
              </a:defRPr>
            </a:lvl8pPr>
            <a:lvl9pPr marL="0" lvl="8" indent="0" algn="l">
              <a:spcBef>
                <a:spcPts val="0"/>
              </a:spcBef>
              <a:buNone/>
              <a:defRPr sz="800">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69"/>
        <p:cNvGrpSpPr/>
        <p:nvPr/>
      </p:nvGrpSpPr>
      <p:grpSpPr>
        <a:xfrm>
          <a:off x="0" y="0"/>
          <a:ext cx="0" cy="0"/>
          <a:chOff x="0" y="0"/>
          <a:chExt cx="0" cy="0"/>
        </a:xfrm>
      </p:grpSpPr>
      <p:sp>
        <p:nvSpPr>
          <p:cNvPr id="70" name="Google Shape;70;p10"/>
          <p:cNvSpPr/>
          <p:nvPr/>
        </p:nvSpPr>
        <p:spPr>
          <a:xfrm>
            <a:off x="0" y="4578350"/>
            <a:ext cx="12188825" cy="227965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0"/>
          <p:cNvSpPr>
            <a:spLocks noGrp="1"/>
          </p:cNvSpPr>
          <p:nvPr>
            <p:ph type="pic" idx="2"/>
          </p:nvPr>
        </p:nvSpPr>
        <p:spPr>
          <a:xfrm>
            <a:off x="15" y="0"/>
            <a:ext cx="12191985" cy="4578350"/>
          </a:xfrm>
          <a:prstGeom prst="rect">
            <a:avLst/>
          </a:prstGeom>
          <a:solidFill>
            <a:srgbClr val="D8D8D8"/>
          </a:solidFill>
          <a:ln>
            <a:noFill/>
          </a:ln>
        </p:spPr>
        <p:txBody>
          <a:bodyPr spcFirstLastPara="1" wrap="square" lIns="457200" tIns="457200" rIns="0" bIns="45700" anchor="t" anchorCtr="0">
            <a:noAutofit/>
          </a:bodyPr>
          <a:lstStyle>
            <a:lvl1pPr marR="0" lvl="0" algn="l" rtl="0">
              <a:lnSpc>
                <a:spcPct val="120000"/>
              </a:lnSpc>
              <a:spcBef>
                <a:spcPts val="1200"/>
              </a:spcBef>
              <a:spcAft>
                <a:spcPts val="0"/>
              </a:spcAft>
              <a:buClr>
                <a:schemeClr val="accent1"/>
              </a:buClr>
              <a:buSzPts val="3200"/>
              <a:buFont typeface="Calibri"/>
              <a:buNone/>
              <a:defRPr sz="3200" b="0" i="0" u="none" strike="noStrike" cap="none">
                <a:solidFill>
                  <a:srgbClr val="3F3F3F"/>
                </a:solidFill>
                <a:latin typeface="Arial"/>
                <a:ea typeface="Arial"/>
                <a:cs typeface="Arial"/>
                <a:sym typeface="Arial"/>
              </a:defRPr>
            </a:lvl1pPr>
            <a:lvl2pPr marR="0" lvl="1" algn="l" rtl="0">
              <a:lnSpc>
                <a:spcPct val="120000"/>
              </a:lnSpc>
              <a:spcBef>
                <a:spcPts val="200"/>
              </a:spcBef>
              <a:spcAft>
                <a:spcPts val="0"/>
              </a:spcAft>
              <a:buClr>
                <a:srgbClr val="3F3F3F"/>
              </a:buClr>
              <a:buSzPts val="2800"/>
              <a:buFont typeface="Calibri"/>
              <a:buNone/>
              <a:defRPr sz="2800" b="0" i="0" u="none" strike="noStrike" cap="none">
                <a:solidFill>
                  <a:srgbClr val="3F3F3F"/>
                </a:solidFill>
                <a:latin typeface="Arial"/>
                <a:ea typeface="Arial"/>
                <a:cs typeface="Arial"/>
                <a:sym typeface="Arial"/>
              </a:defRPr>
            </a:lvl2pPr>
            <a:lvl3pPr marR="0" lvl="2" algn="l" rtl="0">
              <a:lnSpc>
                <a:spcPct val="120000"/>
              </a:lnSpc>
              <a:spcBef>
                <a:spcPts val="400"/>
              </a:spcBef>
              <a:spcAft>
                <a:spcPts val="0"/>
              </a:spcAft>
              <a:buClr>
                <a:srgbClr val="3F3F3F"/>
              </a:buClr>
              <a:buSzPts val="2400"/>
              <a:buFont typeface="Calibri"/>
              <a:buNone/>
              <a:defRPr sz="2400" b="0" i="0" u="none" strike="noStrike" cap="none">
                <a:solidFill>
                  <a:srgbClr val="3F3F3F"/>
                </a:solidFill>
                <a:latin typeface="Arial"/>
                <a:ea typeface="Arial"/>
                <a:cs typeface="Arial"/>
                <a:sym typeface="Arial"/>
              </a:defRPr>
            </a:lvl3pPr>
            <a:lvl4pPr marR="0" lvl="3" algn="l" rtl="0">
              <a:lnSpc>
                <a:spcPct val="120000"/>
              </a:lnSpc>
              <a:spcBef>
                <a:spcPts val="400"/>
              </a:spcBef>
              <a:spcAft>
                <a:spcPts val="0"/>
              </a:spcAft>
              <a:buClr>
                <a:srgbClr val="3F3F3F"/>
              </a:buClr>
              <a:buSzPts val="2000"/>
              <a:buFont typeface="Calibri"/>
              <a:buNone/>
              <a:defRPr sz="2000" b="0" i="0" u="none" strike="noStrike" cap="none">
                <a:solidFill>
                  <a:srgbClr val="3F3F3F"/>
                </a:solidFill>
                <a:latin typeface="Arial"/>
                <a:ea typeface="Arial"/>
                <a:cs typeface="Arial"/>
                <a:sym typeface="Arial"/>
              </a:defRPr>
            </a:lvl4pPr>
            <a:lvl5pPr marR="0" lvl="4" algn="l" rtl="0">
              <a:lnSpc>
                <a:spcPct val="120000"/>
              </a:lnSpc>
              <a:spcBef>
                <a:spcPts val="400"/>
              </a:spcBef>
              <a:spcAft>
                <a:spcPts val="0"/>
              </a:spcAft>
              <a:buClr>
                <a:srgbClr val="3F3F3F"/>
              </a:buClr>
              <a:buSzPts val="2000"/>
              <a:buFont typeface="Calibri"/>
              <a:buNone/>
              <a:defRPr sz="2000" b="0" i="0" u="none" strike="noStrike" cap="none">
                <a:solidFill>
                  <a:srgbClr val="3F3F3F"/>
                </a:solidFill>
                <a:latin typeface="Arial"/>
                <a:ea typeface="Arial"/>
                <a:cs typeface="Arial"/>
                <a:sym typeface="Arial"/>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Arial"/>
                <a:ea typeface="Arial"/>
                <a:cs typeface="Arial"/>
                <a:sym typeface="Arial"/>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Arial"/>
                <a:ea typeface="Arial"/>
                <a:cs typeface="Arial"/>
                <a:sym typeface="Arial"/>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Arial"/>
                <a:ea typeface="Arial"/>
                <a:cs typeface="Arial"/>
                <a:sym typeface="Arial"/>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Arial"/>
                <a:ea typeface="Arial"/>
                <a:cs typeface="Arial"/>
                <a:sym typeface="Arial"/>
              </a:defRPr>
            </a:lvl9pPr>
          </a:lstStyle>
          <a:p>
            <a:endParaRPr/>
          </a:p>
        </p:txBody>
      </p:sp>
      <p:sp>
        <p:nvSpPr>
          <p:cNvPr id="72" name="Google Shape;72;p10"/>
          <p:cNvSpPr txBox="1">
            <a:spLocks noGrp="1"/>
          </p:cNvSpPr>
          <p:nvPr>
            <p:ph type="title"/>
          </p:nvPr>
        </p:nvSpPr>
        <p:spPr>
          <a:xfrm>
            <a:off x="1097279" y="4799362"/>
            <a:ext cx="10113645" cy="743682"/>
          </a:xfrm>
          <a:prstGeom prst="rect">
            <a:avLst/>
          </a:prstGeom>
          <a:noFill/>
          <a:ln>
            <a:noFill/>
          </a:ln>
        </p:spPr>
        <p:txBody>
          <a:bodyPr spcFirstLastPara="1" wrap="square" lIns="91425" tIns="0" rIns="91425" bIns="0" anchor="b" anchorCtr="0">
            <a:noAutofit/>
          </a:bodyPr>
          <a:lstStyle>
            <a:lvl1pPr lvl="0" algn="l">
              <a:lnSpc>
                <a:spcPct val="90000"/>
              </a:lnSpc>
              <a:spcBef>
                <a:spcPts val="0"/>
              </a:spcBef>
              <a:spcAft>
                <a:spcPts val="0"/>
              </a:spcAft>
              <a:buClr>
                <a:srgbClr val="FFFFFF"/>
              </a:buClr>
              <a:buSzPts val="3600"/>
              <a:buFont typeface="Arial"/>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0"/>
          <p:cNvSpPr txBox="1">
            <a:spLocks noGrp="1"/>
          </p:cNvSpPr>
          <p:nvPr>
            <p:ph type="body" idx="1"/>
          </p:nvPr>
        </p:nvSpPr>
        <p:spPr>
          <a:xfrm>
            <a:off x="1097279" y="5715000"/>
            <a:ext cx="10113264" cy="609600"/>
          </a:xfrm>
          <a:prstGeom prst="rect">
            <a:avLst/>
          </a:prstGeom>
          <a:noFill/>
          <a:ln>
            <a:noFill/>
          </a:ln>
        </p:spPr>
        <p:txBody>
          <a:bodyPr spcFirstLastPara="1" wrap="square" lIns="91425" tIns="0" rIns="91425" bIns="0" anchor="t" anchorCtr="0">
            <a:noAutofit/>
          </a:bodyPr>
          <a:lstStyle>
            <a:lvl1pPr marL="457200" lvl="0" indent="-228600" algn="l">
              <a:lnSpc>
                <a:spcPct val="120000"/>
              </a:lnSpc>
              <a:spcBef>
                <a:spcPts val="0"/>
              </a:spcBef>
              <a:spcAft>
                <a:spcPts val="0"/>
              </a:spcAft>
              <a:buSzPts val="1800"/>
              <a:buNone/>
              <a:defRPr sz="1800">
                <a:solidFill>
                  <a:srgbClr val="FFFFFF"/>
                </a:solidFill>
              </a:defRPr>
            </a:lvl1pPr>
            <a:lvl2pPr marL="914400" lvl="1" indent="-228600" algn="l">
              <a:lnSpc>
                <a:spcPct val="120000"/>
              </a:lnSpc>
              <a:spcBef>
                <a:spcPts val="600"/>
              </a:spcBef>
              <a:spcAft>
                <a:spcPts val="0"/>
              </a:spcAft>
              <a:buClr>
                <a:srgbClr val="3F3F3F"/>
              </a:buClr>
              <a:buSzPts val="1200"/>
              <a:buNone/>
              <a:defRPr sz="1200"/>
            </a:lvl2pPr>
            <a:lvl3pPr marL="1371600" lvl="2" indent="-228600" algn="l">
              <a:lnSpc>
                <a:spcPct val="120000"/>
              </a:lnSpc>
              <a:spcBef>
                <a:spcPts val="400"/>
              </a:spcBef>
              <a:spcAft>
                <a:spcPts val="0"/>
              </a:spcAft>
              <a:buClr>
                <a:srgbClr val="3F3F3F"/>
              </a:buClr>
              <a:buSzPts val="1000"/>
              <a:buNone/>
              <a:defRPr sz="1000"/>
            </a:lvl3pPr>
            <a:lvl4pPr marL="1828800" lvl="3" indent="-228600" algn="l">
              <a:lnSpc>
                <a:spcPct val="120000"/>
              </a:lnSpc>
              <a:spcBef>
                <a:spcPts val="400"/>
              </a:spcBef>
              <a:spcAft>
                <a:spcPts val="0"/>
              </a:spcAft>
              <a:buClr>
                <a:srgbClr val="3F3F3F"/>
              </a:buClr>
              <a:buSzPts val="900"/>
              <a:buNone/>
              <a:defRPr sz="900"/>
            </a:lvl4pPr>
            <a:lvl5pPr marL="2286000" lvl="4" indent="-228600" algn="l">
              <a:lnSpc>
                <a:spcPct val="120000"/>
              </a:lnSpc>
              <a:spcBef>
                <a:spcPts val="400"/>
              </a:spcBef>
              <a:spcAft>
                <a:spcPts val="0"/>
              </a:spcAft>
              <a:buClr>
                <a:srgbClr val="3F3F3F"/>
              </a:buClr>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4" name="Google Shape;74;p10"/>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0"/>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0"/>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3175" y="6400800"/>
            <a:ext cx="12188825"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p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3F3F3F"/>
              </a:buClr>
              <a:buSzPts val="5500"/>
              <a:buFont typeface="Arial"/>
              <a:buNone/>
              <a:defRPr sz="5500" b="0" i="0" u="none" strike="noStrike" cap="none">
                <a:solidFill>
                  <a:srgbClr val="3F3F3F"/>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1"/>
          <p:cNvSpPr txBox="1">
            <a:spLocks noGrp="1"/>
          </p:cNvSpPr>
          <p:nvPr>
            <p:ph type="body" idx="1"/>
          </p:nvPr>
        </p:nvSpPr>
        <p:spPr>
          <a:xfrm>
            <a:off x="1097280" y="2108201"/>
            <a:ext cx="10058400" cy="3760891"/>
          </a:xfrm>
          <a:prstGeom prst="rect">
            <a:avLst/>
          </a:prstGeom>
          <a:noFill/>
          <a:ln>
            <a:noFill/>
          </a:ln>
        </p:spPr>
        <p:txBody>
          <a:bodyPr spcFirstLastPara="1" wrap="square" lIns="0" tIns="45700" rIns="0" bIns="45700" anchor="t" anchorCtr="0">
            <a:noAutofit/>
          </a:bodyPr>
          <a:lstStyle>
            <a:lvl1pPr marL="457200" marR="0" lvl="0" indent="-342900" algn="l" rtl="0">
              <a:lnSpc>
                <a:spcPct val="120000"/>
              </a:lnSpc>
              <a:spcBef>
                <a:spcPts val="1200"/>
              </a:spcBef>
              <a:spcAft>
                <a:spcPts val="0"/>
              </a:spcAft>
              <a:buClr>
                <a:schemeClr val="accent1"/>
              </a:buClr>
              <a:buSzPts val="1800"/>
              <a:buFont typeface="Calibri"/>
              <a:buChar char=" "/>
              <a:defRPr sz="1800" b="0" i="0" u="none" strike="noStrike" cap="none">
                <a:solidFill>
                  <a:srgbClr val="3F3F3F"/>
                </a:solidFill>
                <a:latin typeface="Arial"/>
                <a:ea typeface="Arial"/>
                <a:cs typeface="Arial"/>
                <a:sym typeface="Arial"/>
              </a:defRPr>
            </a:lvl1pPr>
            <a:lvl2pPr marL="914400" marR="0" lvl="1" indent="-330200" algn="l" rtl="0">
              <a:lnSpc>
                <a:spcPct val="120000"/>
              </a:lnSpc>
              <a:spcBef>
                <a:spcPts val="200"/>
              </a:spcBef>
              <a:spcAft>
                <a:spcPts val="0"/>
              </a:spcAft>
              <a:buClr>
                <a:srgbClr val="3F3F3F"/>
              </a:buClr>
              <a:buSzPts val="1600"/>
              <a:buFont typeface="Calibri"/>
              <a:buChar char="◦"/>
              <a:defRPr sz="1600" b="0" i="0" u="none" strike="noStrike" cap="none">
                <a:solidFill>
                  <a:srgbClr val="3F3F3F"/>
                </a:solidFill>
                <a:latin typeface="Arial"/>
                <a:ea typeface="Arial"/>
                <a:cs typeface="Arial"/>
                <a:sym typeface="Arial"/>
              </a:defRPr>
            </a:lvl2pPr>
            <a:lvl3pPr marL="1371600" marR="0" lvl="2" indent="-304800" algn="l" rtl="0">
              <a:lnSpc>
                <a:spcPct val="120000"/>
              </a:lnSpc>
              <a:spcBef>
                <a:spcPts val="400"/>
              </a:spcBef>
              <a:spcAft>
                <a:spcPts val="0"/>
              </a:spcAft>
              <a:buClr>
                <a:srgbClr val="3F3F3F"/>
              </a:buClr>
              <a:buSzPts val="1200"/>
              <a:buFont typeface="Calibri"/>
              <a:buChar char="◦"/>
              <a:defRPr sz="1200" b="0" i="0" u="none" strike="noStrike" cap="none">
                <a:solidFill>
                  <a:srgbClr val="3F3F3F"/>
                </a:solidFill>
                <a:latin typeface="Arial"/>
                <a:ea typeface="Arial"/>
                <a:cs typeface="Arial"/>
                <a:sym typeface="Arial"/>
              </a:defRPr>
            </a:lvl3pPr>
            <a:lvl4pPr marL="1828800" marR="0" lvl="3" indent="-304800" algn="l" rtl="0">
              <a:lnSpc>
                <a:spcPct val="120000"/>
              </a:lnSpc>
              <a:spcBef>
                <a:spcPts val="400"/>
              </a:spcBef>
              <a:spcAft>
                <a:spcPts val="0"/>
              </a:spcAft>
              <a:buClr>
                <a:srgbClr val="3F3F3F"/>
              </a:buClr>
              <a:buSzPts val="1200"/>
              <a:buFont typeface="Calibri"/>
              <a:buChar char="◦"/>
              <a:defRPr sz="1200" b="0" i="0" u="none" strike="noStrike" cap="none">
                <a:solidFill>
                  <a:srgbClr val="3F3F3F"/>
                </a:solidFill>
                <a:latin typeface="Arial"/>
                <a:ea typeface="Arial"/>
                <a:cs typeface="Arial"/>
                <a:sym typeface="Arial"/>
              </a:defRPr>
            </a:lvl4pPr>
            <a:lvl5pPr marL="2286000" marR="0" lvl="4" indent="-304800" algn="l" rtl="0">
              <a:lnSpc>
                <a:spcPct val="120000"/>
              </a:lnSpc>
              <a:spcBef>
                <a:spcPts val="400"/>
              </a:spcBef>
              <a:spcAft>
                <a:spcPts val="0"/>
              </a:spcAft>
              <a:buClr>
                <a:srgbClr val="3F3F3F"/>
              </a:buClr>
              <a:buSzPts val="1200"/>
              <a:buFont typeface="Calibri"/>
              <a:buChar char="◦"/>
              <a:defRPr sz="1200" b="0" i="0" u="none" strike="noStrike" cap="none">
                <a:solidFill>
                  <a:srgbClr val="3F3F3F"/>
                </a:solidFill>
                <a:latin typeface="Arial"/>
                <a:ea typeface="Arial"/>
                <a:cs typeface="Arial"/>
                <a:sym typeface="Arial"/>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Arial"/>
                <a:ea typeface="Arial"/>
                <a:cs typeface="Arial"/>
                <a:sym typeface="Arial"/>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Arial"/>
                <a:ea typeface="Arial"/>
                <a:cs typeface="Arial"/>
                <a:sym typeface="Arial"/>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Arial"/>
                <a:ea typeface="Arial"/>
                <a:cs typeface="Arial"/>
                <a:sym typeface="Arial"/>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Arial"/>
                <a:ea typeface="Arial"/>
                <a:cs typeface="Arial"/>
                <a:sym typeface="Arial"/>
              </a:defRPr>
            </a:lvl9pPr>
          </a:lstStyle>
          <a:p>
            <a:endParaRPr/>
          </a:p>
        </p:txBody>
      </p:sp>
      <p:sp>
        <p:nvSpPr>
          <p:cNvPr id="9" name="Google Shape;9;p1"/>
          <p:cNvSpPr txBox="1">
            <a:spLocks noGrp="1"/>
          </p:cNvSpPr>
          <p:nvPr>
            <p:ph type="dt" idx="10"/>
          </p:nvPr>
        </p:nvSpPr>
        <p:spPr>
          <a:xfrm>
            <a:off x="8218426" y="6446838"/>
            <a:ext cx="258485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8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 name="Google Shape;11;p1"/>
          <p:cNvSpPr txBox="1">
            <a:spLocks noGrp="1"/>
          </p:cNvSpPr>
          <p:nvPr>
            <p:ph type="sldNum" idx="12"/>
          </p:nvPr>
        </p:nvSpPr>
        <p:spPr>
          <a:xfrm>
            <a:off x="10993582" y="6446838"/>
            <a:ext cx="78001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800" b="0" i="0" u="none" strike="noStrike" cap="none">
                <a:solidFill>
                  <a:srgbClr val="FFFFFF"/>
                </a:solidFill>
                <a:latin typeface="Arial"/>
                <a:ea typeface="Arial"/>
                <a:cs typeface="Arial"/>
                <a:sym typeface="Arial"/>
              </a:defRPr>
            </a:lvl1pPr>
            <a:lvl2pPr marL="0" marR="0" lvl="1" indent="0" algn="l" rtl="0">
              <a:spcBef>
                <a:spcPts val="0"/>
              </a:spcBef>
              <a:buNone/>
              <a:defRPr sz="800" b="0" i="0" u="none" strike="noStrike" cap="none">
                <a:solidFill>
                  <a:srgbClr val="FFFFFF"/>
                </a:solidFill>
                <a:latin typeface="Arial"/>
                <a:ea typeface="Arial"/>
                <a:cs typeface="Arial"/>
                <a:sym typeface="Arial"/>
              </a:defRPr>
            </a:lvl2pPr>
            <a:lvl3pPr marL="0" marR="0" lvl="2" indent="0" algn="l" rtl="0">
              <a:spcBef>
                <a:spcPts val="0"/>
              </a:spcBef>
              <a:buNone/>
              <a:defRPr sz="800" b="0" i="0" u="none" strike="noStrike" cap="none">
                <a:solidFill>
                  <a:srgbClr val="FFFFFF"/>
                </a:solidFill>
                <a:latin typeface="Arial"/>
                <a:ea typeface="Arial"/>
                <a:cs typeface="Arial"/>
                <a:sym typeface="Arial"/>
              </a:defRPr>
            </a:lvl3pPr>
            <a:lvl4pPr marL="0" marR="0" lvl="3" indent="0" algn="l" rtl="0">
              <a:spcBef>
                <a:spcPts val="0"/>
              </a:spcBef>
              <a:buNone/>
              <a:defRPr sz="800" b="0" i="0" u="none" strike="noStrike" cap="none">
                <a:solidFill>
                  <a:srgbClr val="FFFFFF"/>
                </a:solidFill>
                <a:latin typeface="Arial"/>
                <a:ea typeface="Arial"/>
                <a:cs typeface="Arial"/>
                <a:sym typeface="Arial"/>
              </a:defRPr>
            </a:lvl4pPr>
            <a:lvl5pPr marL="0" marR="0" lvl="4" indent="0" algn="l" rtl="0">
              <a:spcBef>
                <a:spcPts val="0"/>
              </a:spcBef>
              <a:buNone/>
              <a:defRPr sz="800" b="0" i="0" u="none" strike="noStrike" cap="none">
                <a:solidFill>
                  <a:srgbClr val="FFFFFF"/>
                </a:solidFill>
                <a:latin typeface="Arial"/>
                <a:ea typeface="Arial"/>
                <a:cs typeface="Arial"/>
                <a:sym typeface="Arial"/>
              </a:defRPr>
            </a:lvl5pPr>
            <a:lvl6pPr marL="0" marR="0" lvl="5" indent="0" algn="l" rtl="0">
              <a:spcBef>
                <a:spcPts val="0"/>
              </a:spcBef>
              <a:buNone/>
              <a:defRPr sz="800" b="0" i="0" u="none" strike="noStrike" cap="none">
                <a:solidFill>
                  <a:srgbClr val="FFFFFF"/>
                </a:solidFill>
                <a:latin typeface="Arial"/>
                <a:ea typeface="Arial"/>
                <a:cs typeface="Arial"/>
                <a:sym typeface="Arial"/>
              </a:defRPr>
            </a:lvl6pPr>
            <a:lvl7pPr marL="0" marR="0" lvl="6" indent="0" algn="l" rtl="0">
              <a:spcBef>
                <a:spcPts val="0"/>
              </a:spcBef>
              <a:buNone/>
              <a:defRPr sz="800" b="0" i="0" u="none" strike="noStrike" cap="none">
                <a:solidFill>
                  <a:srgbClr val="FFFFFF"/>
                </a:solidFill>
                <a:latin typeface="Arial"/>
                <a:ea typeface="Arial"/>
                <a:cs typeface="Arial"/>
                <a:sym typeface="Arial"/>
              </a:defRPr>
            </a:lvl7pPr>
            <a:lvl8pPr marL="0" marR="0" lvl="7" indent="0" algn="l" rtl="0">
              <a:spcBef>
                <a:spcPts val="0"/>
              </a:spcBef>
              <a:buNone/>
              <a:defRPr sz="800" b="0" i="0" u="none" strike="noStrike" cap="none">
                <a:solidFill>
                  <a:srgbClr val="FFFFFF"/>
                </a:solidFill>
                <a:latin typeface="Arial"/>
                <a:ea typeface="Arial"/>
                <a:cs typeface="Arial"/>
                <a:sym typeface="Arial"/>
              </a:defRPr>
            </a:lvl8pPr>
            <a:lvl9pPr marL="0" marR="0" lvl="8" indent="0" algn="l" rtl="0">
              <a:spcBef>
                <a:spcPts val="0"/>
              </a:spcBef>
              <a:buNone/>
              <a:defRPr sz="800" b="0"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12" name="Google Shape;12;p1"/>
          <p:cNvCxnSpPr/>
          <p:nvPr/>
        </p:nvCxnSpPr>
        <p:spPr>
          <a:xfrm>
            <a:off x="1193532" y="1897380"/>
            <a:ext cx="9966960" cy="0"/>
          </a:xfrm>
          <a:prstGeom prst="straightConnector1">
            <a:avLst/>
          </a:prstGeom>
          <a:noFill/>
          <a:ln w="12700" cap="flat" cmpd="sng">
            <a:solidFill>
              <a:srgbClr val="3F3F3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1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1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1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3.xml"/><Relationship Id="rId4" Type="http://schemas.openxmlformats.org/officeDocument/2006/relationships/hyperlink" Target="https://www.tafeonline.org/competitive-event-rubric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3.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5" Type="http://schemas.openxmlformats.org/officeDocument/2006/relationships/image" Target="../media/image2.jpg"/><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 Id="rId14" Type="http://schemas.openxmlformats.org/officeDocument/2006/relationships/slide" Target="slide14.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slide" Target="slide15.xml"/><Relationship Id="rId5" Type="http://schemas.openxmlformats.org/officeDocument/2006/relationships/slide" Target="slide3.xml"/><Relationship Id="rId4" Type="http://schemas.openxmlformats.org/officeDocument/2006/relationships/hyperlink" Target="https://www.tafeonline.org/assets/docs/19_20_CompetitiveEvents/Guidelines/19-20%20EXPLORING%20EDUCATION%20ADMINISTRATION%20CAREERS%20COMPETITION.pdf"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15.xml"/><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sp>
        <p:nvSpPr>
          <p:cNvPr id="94" name="Google Shape;94;p13"/>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5" name="Google Shape;95;p13"/>
          <p:cNvSpPr txBox="1">
            <a:spLocks noGrp="1"/>
          </p:cNvSpPr>
          <p:nvPr>
            <p:ph type="ctrTitle"/>
          </p:nvPr>
        </p:nvSpPr>
        <p:spPr>
          <a:xfrm>
            <a:off x="638425" y="3807725"/>
            <a:ext cx="10909200" cy="16080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262626"/>
              </a:buClr>
              <a:buSzPts val="4700"/>
              <a:buFont typeface="Arial"/>
              <a:buNone/>
            </a:pPr>
            <a:r>
              <a:rPr lang="en-US" sz="4700" dirty="0"/>
              <a:t>Which Competition is</a:t>
            </a:r>
            <a:endParaRPr sz="4700" dirty="0"/>
          </a:p>
          <a:p>
            <a:pPr marL="0" lvl="0" indent="0" algn="ctr" rtl="0">
              <a:lnSpc>
                <a:spcPct val="90000"/>
              </a:lnSpc>
              <a:spcBef>
                <a:spcPts val="0"/>
              </a:spcBef>
              <a:spcAft>
                <a:spcPts val="0"/>
              </a:spcAft>
              <a:buClr>
                <a:srgbClr val="262626"/>
              </a:buClr>
              <a:buSzPts val="4700"/>
              <a:buFont typeface="Arial"/>
              <a:buNone/>
            </a:pPr>
            <a:r>
              <a:rPr lang="en-US" sz="4700" dirty="0"/>
              <a:t>Right for You?</a:t>
            </a:r>
            <a:endParaRPr dirty="0"/>
          </a:p>
        </p:txBody>
      </p:sp>
      <p:sp>
        <p:nvSpPr>
          <p:cNvPr id="96" name="Google Shape;96;p13"/>
          <p:cNvSpPr txBox="1">
            <a:spLocks noGrp="1"/>
          </p:cNvSpPr>
          <p:nvPr>
            <p:ph type="subTitle" idx="1"/>
          </p:nvPr>
        </p:nvSpPr>
        <p:spPr>
          <a:xfrm>
            <a:off x="1281474" y="5576520"/>
            <a:ext cx="9622971" cy="691312"/>
          </a:xfrm>
          <a:prstGeom prst="rect">
            <a:avLst/>
          </a:prstGeom>
          <a:noFill/>
          <a:ln>
            <a:noFill/>
          </a:ln>
        </p:spPr>
        <p:txBody>
          <a:bodyPr spcFirstLastPara="1" wrap="square" lIns="91425" tIns="45700" rIns="91425" bIns="45700" anchor="t" anchorCtr="0">
            <a:noAutofit/>
          </a:bodyPr>
          <a:lstStyle/>
          <a:p>
            <a:pPr marL="0" lvl="0" indent="0" algn="ctr" rtl="0">
              <a:lnSpc>
                <a:spcPct val="120000"/>
              </a:lnSpc>
              <a:spcBef>
                <a:spcPts val="0"/>
              </a:spcBef>
              <a:spcAft>
                <a:spcPts val="0"/>
              </a:spcAft>
              <a:buSzPts val="2000"/>
              <a:buNone/>
            </a:pPr>
            <a:r>
              <a:rPr lang="en-US" sz="2000">
                <a:solidFill>
                  <a:srgbClr val="262626"/>
                </a:solidFill>
              </a:rPr>
              <a:t>TAKE THE QUIZ!</a:t>
            </a:r>
            <a:endParaRPr/>
          </a:p>
        </p:txBody>
      </p:sp>
      <p:cxnSp>
        <p:nvCxnSpPr>
          <p:cNvPr id="97" name="Google Shape;97;p13"/>
          <p:cNvCxnSpPr/>
          <p:nvPr/>
        </p:nvCxnSpPr>
        <p:spPr>
          <a:xfrm>
            <a:off x="1752600" y="5415653"/>
            <a:ext cx="8686800" cy="0"/>
          </a:xfrm>
          <a:prstGeom prst="straightConnector1">
            <a:avLst/>
          </a:prstGeom>
          <a:noFill/>
          <a:ln w="12700" cap="flat" cmpd="sng">
            <a:solidFill>
              <a:srgbClr val="3F3F3F"/>
            </a:solidFill>
            <a:prstDash val="solid"/>
            <a:round/>
            <a:headEnd type="none" w="sm" len="sm"/>
            <a:tailEnd type="none" w="sm" len="sm"/>
          </a:ln>
        </p:spPr>
      </p:cxnSp>
      <p:sp>
        <p:nvSpPr>
          <p:cNvPr id="98" name="Google Shape;98;p13"/>
          <p:cNvSpPr/>
          <p:nvPr/>
        </p:nvSpPr>
        <p:spPr>
          <a:xfrm>
            <a:off x="0" y="6400800"/>
            <a:ext cx="12192000" cy="457200"/>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3"/>
          <p:cNvSpPr txBox="1"/>
          <p:nvPr/>
        </p:nvSpPr>
        <p:spPr>
          <a:xfrm>
            <a:off x="4620300" y="3425025"/>
            <a:ext cx="29514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3600" b="1" dirty="0">
                <a:solidFill>
                  <a:srgbClr val="59C9E7"/>
                </a:solidFill>
                <a:latin typeface="+mj-lt"/>
                <a:ea typeface="Libre Baskerville"/>
                <a:cs typeface="Libre Baskerville"/>
                <a:sym typeface="Libre Baskerville"/>
              </a:rPr>
              <a:t>2025-2026</a:t>
            </a:r>
            <a:endParaRPr sz="3600" b="1" dirty="0">
              <a:solidFill>
                <a:srgbClr val="59C9E7"/>
              </a:solidFill>
              <a:latin typeface="+mj-lt"/>
              <a:ea typeface="Libre Baskerville"/>
              <a:cs typeface="Libre Baskerville"/>
              <a:sym typeface="Libre Baskerville"/>
            </a:endParaRPr>
          </a:p>
        </p:txBody>
      </p:sp>
      <p:pic>
        <p:nvPicPr>
          <p:cNvPr id="3" name="Picture 2" descr="A black background with a black border&#10;&#10;AI-generated content may be incorrect.">
            <a:extLst>
              <a:ext uri="{FF2B5EF4-FFF2-40B4-BE49-F238E27FC236}">
                <a16:creationId xmlns:a16="http://schemas.microsoft.com/office/drawing/2014/main" id="{D44EC138-E316-C9D6-9287-A93F3BEF1A13}"/>
              </a:ext>
            </a:extLst>
          </p:cNvPr>
          <p:cNvPicPr>
            <a:picLocks noChangeAspect="1"/>
          </p:cNvPicPr>
          <p:nvPr/>
        </p:nvPicPr>
        <p:blipFill>
          <a:blip r:embed="rId3"/>
          <a:stretch>
            <a:fillRect/>
          </a:stretch>
        </p:blipFill>
        <p:spPr>
          <a:xfrm>
            <a:off x="1111052" y="354805"/>
            <a:ext cx="9969895" cy="257946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2">
            <a:hlinkClick r:id="rId3" action="ppaction://hlinksldjump"/>
          </p:cNvPr>
          <p:cNvSpPr/>
          <p:nvPr/>
        </p:nvSpPr>
        <p:spPr>
          <a:xfrm>
            <a:off x="0" y="-197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2"/>
          <p:cNvSpPr/>
          <p:nvPr/>
        </p:nvSpPr>
        <p:spPr>
          <a:xfrm>
            <a:off x="-3850" y="978"/>
            <a:ext cx="12192000" cy="1005600"/>
          </a:xfrm>
          <a:prstGeom prst="rect">
            <a:avLst/>
          </a:prstGeom>
          <a:solidFill>
            <a:srgbClr val="FFFF00">
              <a:alpha val="43921"/>
            </a:srgbClr>
          </a:solidFill>
          <a:ln w="15875" cap="flat" cmpd="sng">
            <a:solidFill>
              <a:srgbClr val="FFFF00">
                <a:alpha val="49803"/>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dk1"/>
                </a:solidFill>
                <a:latin typeface="Arial"/>
                <a:ea typeface="Arial"/>
                <a:cs typeface="Arial"/>
                <a:sym typeface="Arial"/>
              </a:rPr>
              <a:t>You enjoy using your voice to make a positive change in your school and community. </a:t>
            </a:r>
            <a:endParaRPr sz="2000" b="1">
              <a:solidFill>
                <a:schemeClr val="dk1"/>
              </a:solidFill>
              <a:latin typeface="Arial"/>
              <a:ea typeface="Arial"/>
              <a:cs typeface="Arial"/>
              <a:sym typeface="Arial"/>
            </a:endParaRPr>
          </a:p>
          <a:p>
            <a:pPr marL="0" marR="0" lvl="0" indent="0" algn="ctr" rtl="0">
              <a:spcBef>
                <a:spcPts val="0"/>
              </a:spcBef>
              <a:spcAft>
                <a:spcPts val="0"/>
              </a:spcAft>
              <a:buNone/>
            </a:pPr>
            <a:r>
              <a:rPr lang="en-US" sz="2000" b="1">
                <a:solidFill>
                  <a:schemeClr val="dk1"/>
                </a:solidFill>
                <a:latin typeface="Arial"/>
                <a:ea typeface="Arial"/>
                <a:cs typeface="Arial"/>
                <a:sym typeface="Arial"/>
              </a:rPr>
              <a:t>The following events will allow you to add your voice to global efforts in education reform </a:t>
            </a:r>
            <a:endParaRPr sz="2000" b="1">
              <a:solidFill>
                <a:schemeClr val="dk1"/>
              </a:solidFill>
              <a:latin typeface="Arial"/>
              <a:ea typeface="Arial"/>
              <a:cs typeface="Arial"/>
              <a:sym typeface="Arial"/>
            </a:endParaRPr>
          </a:p>
          <a:p>
            <a:pPr marL="0" marR="0" lvl="0" indent="0" algn="ctr" rtl="0">
              <a:spcBef>
                <a:spcPts val="0"/>
              </a:spcBef>
              <a:spcAft>
                <a:spcPts val="0"/>
              </a:spcAft>
              <a:buNone/>
            </a:pPr>
            <a:r>
              <a:rPr lang="en-US" sz="2000" b="1">
                <a:solidFill>
                  <a:schemeClr val="dk1"/>
                </a:solidFill>
                <a:latin typeface="Arial"/>
                <a:ea typeface="Arial"/>
                <a:cs typeface="Arial"/>
                <a:sym typeface="Arial"/>
              </a:rPr>
              <a:t>and promoting teaching as a profession.</a:t>
            </a:r>
            <a:endParaRPr sz="1800" b="1">
              <a:solidFill>
                <a:schemeClr val="dk1"/>
              </a:solidFill>
              <a:latin typeface="Arial"/>
              <a:ea typeface="Arial"/>
              <a:cs typeface="Arial"/>
              <a:sym typeface="Arial"/>
            </a:endParaRPr>
          </a:p>
        </p:txBody>
      </p:sp>
      <p:sp>
        <p:nvSpPr>
          <p:cNvPr id="191" name="Google Shape;191;p22"/>
          <p:cNvSpPr txBox="1"/>
          <p:nvPr/>
        </p:nvSpPr>
        <p:spPr>
          <a:xfrm>
            <a:off x="289026" y="1006583"/>
            <a:ext cx="11808300" cy="3324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endParaRPr>
          </a:p>
          <a:p>
            <a:pPr marL="457200" marR="0" lvl="0" indent="-317500" algn="l" rtl="0">
              <a:lnSpc>
                <a:spcPct val="150000"/>
              </a:lnSpc>
              <a:spcBef>
                <a:spcPts val="0"/>
              </a:spcBef>
              <a:spcAft>
                <a:spcPts val="0"/>
              </a:spcAft>
              <a:buSzPts val="1400"/>
              <a:buChar char="•"/>
            </a:pPr>
            <a:r>
              <a:rPr lang="en-US" sz="1800" dirty="0">
                <a:solidFill>
                  <a:schemeClr val="dk1"/>
                </a:solidFill>
                <a:latin typeface="Arial"/>
                <a:ea typeface="Arial"/>
                <a:cs typeface="Arial"/>
                <a:sym typeface="Arial"/>
              </a:rPr>
              <a:t>PUBLIC SPEAKING COMPETITION (JV, V) -  </a:t>
            </a:r>
            <a:r>
              <a:rPr lang="en-US" sz="2000" dirty="0">
                <a:solidFill>
                  <a:schemeClr val="dk1"/>
                </a:solidFill>
              </a:rPr>
              <a:t>GUIDELINES &amp; RUBRIC</a:t>
            </a:r>
            <a:endParaRPr sz="1800" u="sng" dirty="0">
              <a:solidFill>
                <a:srgbClr val="6EAC1C"/>
              </a:solidFill>
              <a:latin typeface="Arial"/>
              <a:ea typeface="Arial"/>
              <a:cs typeface="Arial"/>
              <a:sym typeface="Arial"/>
            </a:endParaRPr>
          </a:p>
          <a:p>
            <a:pPr marL="457200" marR="0" lvl="0" indent="-342900" algn="l" rtl="0">
              <a:lnSpc>
                <a:spcPct val="150000"/>
              </a:lnSpc>
              <a:spcBef>
                <a:spcPts val="0"/>
              </a:spcBef>
              <a:spcAft>
                <a:spcPts val="0"/>
              </a:spcAft>
              <a:buSzPts val="1800"/>
              <a:buFont typeface="Arial"/>
              <a:buChar char="•"/>
            </a:pPr>
            <a:r>
              <a:rPr lang="en-US" sz="1800" dirty="0">
                <a:solidFill>
                  <a:schemeClr val="dk1"/>
                </a:solidFill>
                <a:latin typeface="Arial"/>
                <a:ea typeface="Arial"/>
                <a:cs typeface="Arial"/>
                <a:sym typeface="Arial"/>
              </a:rPr>
              <a:t>EDUCATORS RISING MOMENT COMPETITION (JV, V) - GUIDELINES &amp; RUBRIC</a:t>
            </a:r>
            <a:endParaRPr sz="1800" u="sng" dirty="0">
              <a:solidFill>
                <a:srgbClr val="6EAC1C"/>
              </a:solidFill>
            </a:endParaRPr>
          </a:p>
          <a:p>
            <a:pPr marL="457200" lvl="0" indent="-342900" algn="l" rtl="0">
              <a:lnSpc>
                <a:spcPct val="150000"/>
              </a:lnSpc>
              <a:spcBef>
                <a:spcPts val="0"/>
              </a:spcBef>
              <a:spcAft>
                <a:spcPts val="0"/>
              </a:spcAft>
              <a:buClr>
                <a:schemeClr val="dk1"/>
              </a:buClr>
              <a:buSzPts val="1800"/>
              <a:buChar char="•"/>
            </a:pPr>
            <a:r>
              <a:rPr lang="en-US" sz="1800" dirty="0">
                <a:solidFill>
                  <a:schemeClr val="dk1"/>
                </a:solidFill>
              </a:rPr>
              <a:t>EDUCATORS RISING MOMENT COMPETITION SPANISH (JV, V) - </a:t>
            </a:r>
            <a:r>
              <a:rPr lang="en-US" sz="2000" dirty="0">
                <a:solidFill>
                  <a:schemeClr val="dk1"/>
                </a:solidFill>
              </a:rPr>
              <a:t>GUIDELINES &amp; RUBRIC</a:t>
            </a:r>
            <a:endParaRPr sz="1800" dirty="0">
              <a:solidFill>
                <a:schemeClr val="dk1"/>
              </a:solidFill>
            </a:endParaRPr>
          </a:p>
          <a:p>
            <a:pPr marL="457200" marR="0" lvl="0" indent="-317500" algn="l" rtl="0">
              <a:lnSpc>
                <a:spcPct val="150000"/>
              </a:lnSpc>
              <a:spcBef>
                <a:spcPts val="0"/>
              </a:spcBef>
              <a:spcAft>
                <a:spcPts val="0"/>
              </a:spcAft>
              <a:buSzPts val="1400"/>
              <a:buChar char="•"/>
            </a:pPr>
            <a:r>
              <a:rPr lang="en-US" sz="1800" dirty="0">
                <a:solidFill>
                  <a:schemeClr val="dk1"/>
                </a:solidFill>
                <a:latin typeface="Arial"/>
                <a:ea typeface="Arial"/>
                <a:cs typeface="Arial"/>
                <a:sym typeface="Arial"/>
              </a:rPr>
              <a:t>CREATIVE LECTURE COMPETITION (JV, V) - </a:t>
            </a:r>
            <a:r>
              <a:rPr lang="en-US" sz="2000" dirty="0">
                <a:solidFill>
                  <a:schemeClr val="dk1"/>
                </a:solidFill>
              </a:rPr>
              <a:t>GUIDELINES &amp; RUBRIC</a:t>
            </a:r>
            <a:endParaRPr sz="1800" dirty="0">
              <a:solidFill>
                <a:schemeClr val="dk1"/>
              </a:solidFill>
            </a:endParaRPr>
          </a:p>
          <a:p>
            <a:pPr marL="457200" marR="0" lvl="0" indent="0" algn="l" rtl="0">
              <a:lnSpc>
                <a:spcPct val="150000"/>
              </a:lnSpc>
              <a:spcBef>
                <a:spcPts val="0"/>
              </a:spcBef>
              <a:spcAft>
                <a:spcPts val="0"/>
              </a:spcAft>
              <a:buNone/>
            </a:pPr>
            <a:r>
              <a:rPr lang="en-US" sz="1800" dirty="0">
                <a:solidFill>
                  <a:schemeClr val="dk1"/>
                </a:solidFill>
                <a:latin typeface="Arial"/>
                <a:ea typeface="Arial"/>
                <a:cs typeface="Arial"/>
                <a:sym typeface="Arial"/>
              </a:rPr>
              <a:t>   </a:t>
            </a:r>
            <a:endParaRPr sz="1800" u="sng" dirty="0">
              <a:solidFill>
                <a:schemeClr val="dk1"/>
              </a:solidFill>
              <a:latin typeface="Arial"/>
              <a:ea typeface="Arial"/>
              <a:cs typeface="Arial"/>
              <a:sym typeface="Arial"/>
            </a:endParaRPr>
          </a:p>
          <a:p>
            <a:pPr marL="285750" marR="0" lvl="0" indent="-158750" algn="l" rtl="0">
              <a:spcBef>
                <a:spcPts val="0"/>
              </a:spcBef>
              <a:spcAft>
                <a:spcPts val="0"/>
              </a:spcAft>
              <a:buClr>
                <a:schemeClr val="dk1"/>
              </a:buClr>
              <a:buSzPts val="2000"/>
              <a:buFont typeface="Arial"/>
              <a:buNone/>
            </a:pP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92" name="Google Shape;192;p22"/>
          <p:cNvSpPr txBox="1"/>
          <p:nvPr/>
        </p:nvSpPr>
        <p:spPr>
          <a:xfrm>
            <a:off x="9314642" y="5861425"/>
            <a:ext cx="2183597"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93" name="Google Shape;193;p22">
            <a:hlinkClick r:id="rId5" action="ppaction://hlinksldjump"/>
          </p:cNvPr>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 action="ppaction://hlinkshowjump?jump=lastslide">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BA0E5BAC-D3C2-88B2-8CEE-642757B9157A}"/>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3">
            <a:hlinkClick r:id="rId3" action="ppaction://hlinksldjump"/>
          </p:cNvPr>
          <p:cNvSpPr/>
          <p:nvPr/>
        </p:nvSpPr>
        <p:spPr>
          <a:xfrm>
            <a:off x="19725" y="-197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3"/>
          <p:cNvSpPr/>
          <p:nvPr/>
        </p:nvSpPr>
        <p:spPr>
          <a:xfrm>
            <a:off x="-3850" y="975"/>
            <a:ext cx="12192000" cy="1005600"/>
          </a:xfrm>
          <a:prstGeom prst="rect">
            <a:avLst/>
          </a:prstGeom>
          <a:solidFill>
            <a:srgbClr val="92D050">
              <a:alpha val="76862"/>
            </a:srgbClr>
          </a:solidFill>
          <a:ln w="15875" cap="flat" cmpd="sng">
            <a:solidFill>
              <a:srgbClr val="92D05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dirty="0">
                <a:solidFill>
                  <a:schemeClr val="dk1"/>
                </a:solidFill>
                <a:latin typeface="Arial"/>
                <a:ea typeface="Arial"/>
                <a:cs typeface="Arial"/>
                <a:sym typeface="Arial"/>
              </a:rPr>
              <a:t>You enjoy working on improving yourself and your Educators Rising chapter.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The following events will help you develop and demonstrate skills needed in a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achieving a career in the field of education.  </a:t>
            </a:r>
            <a:endParaRPr sz="2000" b="1" dirty="0">
              <a:solidFill>
                <a:schemeClr val="dk1"/>
              </a:solidFill>
              <a:latin typeface="Arial"/>
              <a:ea typeface="Arial"/>
              <a:cs typeface="Arial"/>
              <a:sym typeface="Arial"/>
            </a:endParaRPr>
          </a:p>
        </p:txBody>
      </p:sp>
      <p:sp>
        <p:nvSpPr>
          <p:cNvPr id="201" name="Google Shape;201;p23"/>
          <p:cNvSpPr txBox="1"/>
          <p:nvPr/>
        </p:nvSpPr>
        <p:spPr>
          <a:xfrm>
            <a:off x="19725" y="1006575"/>
            <a:ext cx="12192000" cy="4155000"/>
          </a:xfrm>
          <a:prstGeom prst="rect">
            <a:avLst/>
          </a:prstGeom>
          <a:noFill/>
          <a:ln>
            <a:noFill/>
          </a:ln>
        </p:spPr>
        <p:txBody>
          <a:bodyPr spcFirstLastPara="1" wrap="square" lIns="91425"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Arial"/>
              <a:ea typeface="Arial"/>
              <a:cs typeface="Arial"/>
              <a:sym typeface="Arial"/>
            </a:endParaRPr>
          </a:p>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JOB INTERVIEW COMPETITION (JV, V) - GUIDELINES &amp; RUBRIC </a:t>
            </a:r>
            <a:endParaRPr sz="1800" dirty="0">
              <a:solidFill>
                <a:schemeClr val="dk1"/>
              </a:solidFill>
              <a:latin typeface="Arial"/>
              <a:ea typeface="Arial"/>
              <a:cs typeface="Arial"/>
              <a:sym typeface="Arial"/>
            </a:endParaRPr>
          </a:p>
          <a:p>
            <a:pPr marL="285750" marR="0" lvl="0" indent="-158750" algn="l" rtl="0">
              <a:spcBef>
                <a:spcPts val="0"/>
              </a:spcBef>
              <a:spcAft>
                <a:spcPts val="0"/>
              </a:spcAft>
              <a:buClr>
                <a:schemeClr val="dk1"/>
              </a:buClr>
              <a:buSzPts val="2000"/>
              <a:buFont typeface="Arial"/>
              <a:buNone/>
            </a:pP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202" name="Google Shape;202;p23"/>
          <p:cNvSpPr txBox="1"/>
          <p:nvPr/>
        </p:nvSpPr>
        <p:spPr>
          <a:xfrm>
            <a:off x="9302730" y="5861425"/>
            <a:ext cx="2122182"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203" name="Google Shape;203;p23"/>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21DEF7D7-0AF6-1C84-30A4-D2AB5B97CC6D}"/>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4">
            <a:hlinkClick r:id="rId3" action="ppaction://hlinksldjump"/>
          </p:cNvPr>
          <p:cNvSpPr/>
          <p:nvPr/>
        </p:nvSpPr>
        <p:spPr>
          <a:xfrm>
            <a:off x="-19725" y="0"/>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4"/>
          <p:cNvSpPr/>
          <p:nvPr/>
        </p:nvSpPr>
        <p:spPr>
          <a:xfrm>
            <a:off x="-3850" y="978"/>
            <a:ext cx="12192000" cy="1025100"/>
          </a:xfrm>
          <a:prstGeom prst="rect">
            <a:avLst/>
          </a:prstGeom>
          <a:solidFill>
            <a:srgbClr val="00B0F0">
              <a:alpha val="47843"/>
            </a:srgbClr>
          </a:solidFill>
          <a:ln w="15875"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dk1"/>
                </a:solidFill>
                <a:latin typeface="Arial"/>
                <a:ea typeface="Arial"/>
                <a:cs typeface="Arial"/>
                <a:sym typeface="Arial"/>
              </a:rPr>
              <a:t>You enjoy writing and illustrating stories for children. The following events will </a:t>
            </a:r>
            <a:endParaRPr/>
          </a:p>
          <a:p>
            <a:pPr marL="0" marR="0" lvl="0" indent="0" algn="ctr" rtl="0">
              <a:spcBef>
                <a:spcPts val="0"/>
              </a:spcBef>
              <a:spcAft>
                <a:spcPts val="0"/>
              </a:spcAft>
              <a:buNone/>
            </a:pPr>
            <a:r>
              <a:rPr lang="en-US" sz="2000" b="1">
                <a:solidFill>
                  <a:schemeClr val="dk1"/>
                </a:solidFill>
                <a:latin typeface="Arial"/>
                <a:ea typeface="Arial"/>
                <a:cs typeface="Arial"/>
                <a:sym typeface="Arial"/>
              </a:rPr>
              <a:t>allow you to showcase your talents in teaching children through literature.</a:t>
            </a:r>
            <a:endParaRPr/>
          </a:p>
        </p:txBody>
      </p:sp>
      <p:sp>
        <p:nvSpPr>
          <p:cNvPr id="211" name="Google Shape;211;p24"/>
          <p:cNvSpPr txBox="1"/>
          <p:nvPr/>
        </p:nvSpPr>
        <p:spPr>
          <a:xfrm>
            <a:off x="0" y="1026075"/>
            <a:ext cx="12192000" cy="2831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latin typeface="Arial"/>
              <a:ea typeface="Arial"/>
              <a:cs typeface="Arial"/>
              <a:sym typeface="Arial"/>
            </a:endParaRPr>
          </a:p>
          <a:p>
            <a:pPr marL="457200" marR="0" lvl="0" indent="-355600" algn="l" rtl="0">
              <a:spcBef>
                <a:spcPts val="0"/>
              </a:spcBef>
              <a:spcAft>
                <a:spcPts val="0"/>
              </a:spcAft>
              <a:buSzPts val="2000"/>
              <a:buFont typeface="Arial"/>
              <a:buChar char="•"/>
            </a:pPr>
            <a:r>
              <a:rPr lang="en-US" sz="2000" dirty="0">
                <a:solidFill>
                  <a:schemeClr val="dk1"/>
                </a:solidFill>
                <a:latin typeface="Arial"/>
                <a:ea typeface="Arial"/>
                <a:cs typeface="Arial"/>
                <a:sym typeface="Arial"/>
              </a:rPr>
              <a:t>CHILDREN'S LITERATURE K-3 COMPETITION (JV, V) - GUIDELINES &amp; RUBRIC </a:t>
            </a:r>
            <a:endParaRPr dirty="0"/>
          </a:p>
          <a:p>
            <a:pPr marL="457200" marR="0" lvl="0" indent="-355600" algn="l" rtl="0">
              <a:spcBef>
                <a:spcPts val="0"/>
              </a:spcBef>
              <a:spcAft>
                <a:spcPts val="0"/>
              </a:spcAft>
              <a:buSzPts val="2000"/>
              <a:buFont typeface="Arial"/>
              <a:buChar char="•"/>
            </a:pPr>
            <a:r>
              <a:rPr lang="en-US" sz="2000" dirty="0">
                <a:solidFill>
                  <a:schemeClr val="dk1"/>
                </a:solidFill>
                <a:latin typeface="Arial"/>
                <a:ea typeface="Arial"/>
                <a:cs typeface="Arial"/>
                <a:sym typeface="Arial"/>
              </a:rPr>
              <a:t>CHILDREN'S LITERATURE PRE-K COMPETITION (JV, V) - GUIDELINES &amp; RUBRIC</a:t>
            </a:r>
            <a:r>
              <a:rPr lang="en-US" sz="2000" dirty="0">
                <a:solidFill>
                  <a:srgbClr val="6EAC1C"/>
                </a:solidFill>
                <a:latin typeface="Arial"/>
                <a:ea typeface="Arial"/>
                <a:cs typeface="Arial"/>
                <a:sym typeface="Arial"/>
              </a:rPr>
              <a:t> </a:t>
            </a:r>
            <a:endParaRPr sz="2000" dirty="0">
              <a:solidFill>
                <a:srgbClr val="6EAC1C"/>
              </a:solidFill>
              <a:latin typeface="Arial"/>
              <a:ea typeface="Arial"/>
              <a:cs typeface="Arial"/>
              <a:sym typeface="Arial"/>
            </a:endParaRPr>
          </a:p>
          <a:p>
            <a:pPr marL="457200" lvl="0" indent="-355600" algn="l" rtl="0">
              <a:spcBef>
                <a:spcPts val="0"/>
              </a:spcBef>
              <a:spcAft>
                <a:spcPts val="0"/>
              </a:spcAft>
              <a:buClr>
                <a:schemeClr val="dk1"/>
              </a:buClr>
              <a:buSzPts val="2000"/>
              <a:buChar char="•"/>
            </a:pPr>
            <a:r>
              <a:rPr lang="en-US" sz="2000" dirty="0">
                <a:solidFill>
                  <a:schemeClr val="dk1"/>
                </a:solidFill>
              </a:rPr>
              <a:t>CHILDREN'S LITERATURE K-3 COMPETITION SPANISH (JV, V) - GUIDELINES &amp; RUBRIC</a:t>
            </a:r>
            <a:endParaRPr u="sng" dirty="0">
              <a:solidFill>
                <a:srgbClr val="6EAC1C"/>
              </a:solidFill>
            </a:endParaRPr>
          </a:p>
          <a:p>
            <a:pPr marL="457200" lvl="0" indent="-355600" algn="l" rtl="0">
              <a:spcBef>
                <a:spcPts val="0"/>
              </a:spcBef>
              <a:spcAft>
                <a:spcPts val="0"/>
              </a:spcAft>
              <a:buClr>
                <a:schemeClr val="dk1"/>
              </a:buClr>
              <a:buSzPts val="2000"/>
              <a:buChar char="•"/>
            </a:pPr>
            <a:r>
              <a:rPr lang="en-US" sz="2000" dirty="0">
                <a:solidFill>
                  <a:schemeClr val="dk1"/>
                </a:solidFill>
              </a:rPr>
              <a:t>CHILDREN'S LITERATURE PRE-K COMPETITION SPANISH (JV, V) - GUIDELINES &amp; RUBRIC</a:t>
            </a:r>
            <a:endParaRPr sz="2000" dirty="0">
              <a:solidFill>
                <a:schemeClr val="dk1"/>
              </a:solidFill>
            </a:endParaRPr>
          </a:p>
          <a:p>
            <a:pPr marL="285750" lvl="0" indent="-158750" algn="l" rtl="0">
              <a:spcBef>
                <a:spcPts val="0"/>
              </a:spcBef>
              <a:spcAft>
                <a:spcPts val="0"/>
              </a:spcAft>
              <a:buNone/>
            </a:pPr>
            <a:endParaRPr sz="2000" b="1" u="sng" dirty="0">
              <a:solidFill>
                <a:schemeClr val="dk1"/>
              </a:solidFill>
            </a:endParaRPr>
          </a:p>
          <a:p>
            <a:pPr marL="0" marR="0" lvl="0" indent="0" algn="l" rtl="0">
              <a:spcBef>
                <a:spcPts val="0"/>
              </a:spcBef>
              <a:spcAft>
                <a:spcPts val="0"/>
              </a:spcAft>
              <a:buNone/>
            </a:pPr>
            <a:endParaRPr sz="2000" dirty="0">
              <a:solidFill>
                <a:schemeClr val="dk1"/>
              </a:solidFil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212" name="Google Shape;212;p24"/>
          <p:cNvSpPr txBox="1"/>
          <p:nvPr/>
        </p:nvSpPr>
        <p:spPr>
          <a:xfrm>
            <a:off x="8959800" y="5802175"/>
            <a:ext cx="26445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213" name="Google Shape;213;p24"/>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238238C8-7449-5E86-E15C-B8B3C79D2865}"/>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5">
            <a:hlinkClick r:id="rId3" action="ppaction://hlinksldjump"/>
          </p:cNvPr>
          <p:cNvSpPr/>
          <p:nvPr/>
        </p:nvSpPr>
        <p:spPr>
          <a:xfrm>
            <a:off x="0" y="-197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5"/>
          <p:cNvSpPr/>
          <p:nvPr/>
        </p:nvSpPr>
        <p:spPr>
          <a:xfrm>
            <a:off x="-3859" y="964"/>
            <a:ext cx="12191999" cy="1033665"/>
          </a:xfrm>
          <a:prstGeom prst="rect">
            <a:avLst/>
          </a:prstGeom>
          <a:solidFill>
            <a:srgbClr val="FFC000">
              <a:alpha val="61960"/>
            </a:srgbClr>
          </a:solidFill>
          <a:ln w="15875"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You enjoy participating in projects that help others while giving you opportunities to learn.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The following event encourages inspired, proactive Educators Rising members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to make an impact in their communities through service learning.</a:t>
            </a:r>
            <a:endParaRPr sz="1800" b="1" dirty="0">
              <a:solidFill>
                <a:schemeClr val="dk1"/>
              </a:solidFill>
              <a:latin typeface="Arial"/>
              <a:ea typeface="Arial"/>
              <a:cs typeface="Arial"/>
              <a:sym typeface="Arial"/>
            </a:endParaRPr>
          </a:p>
          <a:p>
            <a:pPr marL="0" marR="0" lvl="0" indent="0" algn="ctr" rtl="0">
              <a:spcBef>
                <a:spcPts val="0"/>
              </a:spcBef>
              <a:spcAft>
                <a:spcPts val="0"/>
              </a:spcAft>
              <a:buNone/>
            </a:pPr>
            <a:endParaRPr sz="1800" dirty="0">
              <a:solidFill>
                <a:schemeClr val="dk1"/>
              </a:solidFill>
              <a:latin typeface="Arial"/>
              <a:ea typeface="Arial"/>
              <a:cs typeface="Arial"/>
              <a:sym typeface="Arial"/>
            </a:endParaRPr>
          </a:p>
        </p:txBody>
      </p:sp>
      <p:sp>
        <p:nvSpPr>
          <p:cNvPr id="221" name="Google Shape;221;p25"/>
          <p:cNvSpPr txBox="1"/>
          <p:nvPr/>
        </p:nvSpPr>
        <p:spPr>
          <a:xfrm>
            <a:off x="191776" y="1034621"/>
            <a:ext cx="11808300" cy="2523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latin typeface="Arial"/>
              <a:ea typeface="Arial"/>
              <a:cs typeface="Arial"/>
              <a:sym typeface="Arial"/>
            </a:endParaRPr>
          </a:p>
          <a:p>
            <a:pPr marL="0" marR="0" lvl="0" indent="-127000" algn="l" rtl="0">
              <a:spcBef>
                <a:spcPts val="0"/>
              </a:spcBef>
              <a:spcAft>
                <a:spcPts val="0"/>
              </a:spcAft>
              <a:buClr>
                <a:schemeClr val="dk1"/>
              </a:buClr>
              <a:buSzPts val="2000"/>
              <a:buFont typeface="Arial"/>
              <a:buChar char="•"/>
            </a:pPr>
            <a:r>
              <a:rPr lang="en-US" sz="2000" dirty="0">
                <a:solidFill>
                  <a:schemeClr val="dk1"/>
                </a:solidFill>
                <a:latin typeface="Arial"/>
                <a:ea typeface="Arial"/>
                <a:cs typeface="Arial"/>
                <a:sym typeface="Arial"/>
              </a:rPr>
              <a:t>EDUCATORS RISING LEADERSHIP AWARD COMPETITION (V)- GUIDELINES &amp; RUBRIC </a:t>
            </a:r>
            <a:endParaRPr dirty="0">
              <a:solidFill>
                <a:srgbClr val="6EAC1C"/>
              </a:solidFill>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Arial"/>
              <a:ea typeface="Arial"/>
              <a:cs typeface="Arial"/>
              <a:sym typeface="Arial"/>
            </a:endParaRPr>
          </a:p>
          <a:p>
            <a:pPr marL="285750" marR="0" lvl="0" indent="-158750" algn="l" rtl="0">
              <a:spcBef>
                <a:spcPts val="0"/>
              </a:spcBef>
              <a:spcAft>
                <a:spcPts val="0"/>
              </a:spcAft>
              <a:buClr>
                <a:schemeClr val="dk1"/>
              </a:buClr>
              <a:buSzPts val="2000"/>
              <a:buFont typeface="Arial"/>
              <a:buNone/>
            </a:pP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222" name="Google Shape;222;p25"/>
          <p:cNvSpPr txBox="1"/>
          <p:nvPr/>
        </p:nvSpPr>
        <p:spPr>
          <a:xfrm>
            <a:off x="8959800" y="5802175"/>
            <a:ext cx="26445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223" name="Google Shape;223;p25">
            <a:hlinkClick r:id="rId5" action="ppaction://hlinksldjump"/>
          </p:cNvPr>
          <p:cNvSpPr txBox="1"/>
          <p:nvPr/>
        </p:nvSpPr>
        <p:spPr>
          <a:xfrm>
            <a:off x="60192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 action="ppaction://hlinkshowjump?jump=lastslide">
                  <a:extLst>
                    <a:ext uri="{A12FA001-AC4F-418D-AE19-62706E023703}">
                      <ahyp:hlinkClr xmlns:ahyp="http://schemas.microsoft.com/office/drawing/2018/hyperlinkcolor" val="tx"/>
                    </a:ext>
                  </a:extLst>
                </a:hlinkClick>
              </a:rPr>
              <a:t>What is my next step?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F3C3088A-7D10-7725-308E-8B317DF823AD}"/>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6">
            <a:hlinkClick r:id="rId3" action="ppaction://hlinksldjump"/>
          </p:cNvPr>
          <p:cNvSpPr/>
          <p:nvPr/>
        </p:nvSpPr>
        <p:spPr>
          <a:xfrm>
            <a:off x="-19725" y="3947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6"/>
          <p:cNvSpPr/>
          <p:nvPr/>
        </p:nvSpPr>
        <p:spPr>
          <a:xfrm>
            <a:off x="-3850" y="977"/>
            <a:ext cx="12192000" cy="966000"/>
          </a:xfrm>
          <a:prstGeom prst="rect">
            <a:avLst/>
          </a:prstGeom>
          <a:solidFill>
            <a:srgbClr val="0070C0">
              <a:alpha val="69800"/>
            </a:srgbClr>
          </a:solidFill>
          <a:ln w="15875"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Arial"/>
                <a:ea typeface="Arial"/>
                <a:cs typeface="Arial"/>
                <a:sym typeface="Arial"/>
              </a:rPr>
              <a:t>You  </a:t>
            </a:r>
            <a:r>
              <a:rPr lang="en-US" sz="1800" b="1">
                <a:solidFill>
                  <a:schemeClr val="dk1"/>
                </a:solidFill>
              </a:rPr>
              <a:t>believe that the educator profession is an important career that needs to be valued and celebrated. </a:t>
            </a:r>
            <a:r>
              <a:rPr lang="en-US" sz="1800" b="1">
                <a:solidFill>
                  <a:schemeClr val="dk1"/>
                </a:solidFill>
                <a:latin typeface="Arial"/>
                <a:ea typeface="Arial"/>
                <a:cs typeface="Arial"/>
                <a:sym typeface="Arial"/>
              </a:rPr>
              <a:t>The</a:t>
            </a:r>
            <a:r>
              <a:rPr lang="en-US" sz="1800" b="1">
                <a:solidFill>
                  <a:schemeClr val="dk1"/>
                </a:solidFill>
              </a:rPr>
              <a:t> </a:t>
            </a:r>
            <a:r>
              <a:rPr lang="en-US" sz="1800" b="1">
                <a:solidFill>
                  <a:schemeClr val="dk1"/>
                </a:solidFill>
                <a:latin typeface="Arial"/>
                <a:ea typeface="Arial"/>
                <a:cs typeface="Arial"/>
                <a:sym typeface="Arial"/>
              </a:rPr>
              <a:t>following event</a:t>
            </a:r>
            <a:r>
              <a:rPr lang="en-US" sz="1800" b="1">
                <a:solidFill>
                  <a:schemeClr val="dk1"/>
                </a:solidFill>
              </a:rPr>
              <a:t> </a:t>
            </a:r>
            <a:r>
              <a:rPr lang="en-US" sz="1800" b="1">
                <a:solidFill>
                  <a:schemeClr val="dk1"/>
                </a:solidFill>
                <a:latin typeface="Arial"/>
                <a:ea typeface="Arial"/>
                <a:cs typeface="Arial"/>
                <a:sym typeface="Arial"/>
              </a:rPr>
              <a:t>will give you the </a:t>
            </a:r>
            <a:r>
              <a:rPr lang="en-US" sz="1800" b="1">
                <a:solidFill>
                  <a:schemeClr val="dk1"/>
                </a:solidFill>
              </a:rPr>
              <a:t>opportunity to create a video and live presentation that would appeal to anyone looking for smart ways to recruit new teachers and to the teacher candidates themselves.</a:t>
            </a:r>
            <a:endParaRPr/>
          </a:p>
        </p:txBody>
      </p:sp>
      <p:sp>
        <p:nvSpPr>
          <p:cNvPr id="231" name="Google Shape;231;p26"/>
          <p:cNvSpPr txBox="1"/>
          <p:nvPr/>
        </p:nvSpPr>
        <p:spPr>
          <a:xfrm>
            <a:off x="92852" y="1372451"/>
            <a:ext cx="11871300" cy="107730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2000"/>
              <a:buFont typeface="Arial"/>
              <a:buChar char="•"/>
            </a:pPr>
            <a:r>
              <a:rPr lang="en-US" sz="2000" dirty="0">
                <a:solidFill>
                  <a:schemeClr val="dk1"/>
                </a:solidFill>
              </a:rPr>
              <a:t>PUBLIC SERVICE ANNOUNCEMENT</a:t>
            </a:r>
            <a:r>
              <a:rPr lang="en-US" sz="2000" dirty="0">
                <a:solidFill>
                  <a:schemeClr val="dk1"/>
                </a:solidFill>
                <a:latin typeface="Arial"/>
                <a:ea typeface="Arial"/>
                <a:cs typeface="Arial"/>
                <a:sym typeface="Arial"/>
              </a:rPr>
              <a:t> (JV, V) - GUIDELINES &amp; RUBRIC</a:t>
            </a:r>
          </a:p>
          <a:p>
            <a:pPr marL="285750" marR="0" lvl="0" indent="-285750" algn="l" rtl="0">
              <a:spcBef>
                <a:spcPts val="0"/>
              </a:spcBef>
              <a:spcAft>
                <a:spcPts val="0"/>
              </a:spcAft>
              <a:buClr>
                <a:schemeClr val="dk1"/>
              </a:buClr>
              <a:buSzPts val="2000"/>
              <a:buFont typeface="Arial"/>
              <a:buChar char="•"/>
            </a:pPr>
            <a:r>
              <a:rPr lang="en-US" sz="2000" dirty="0">
                <a:solidFill>
                  <a:schemeClr val="dk1"/>
                </a:solidFill>
              </a:rPr>
              <a:t>PUBLIC SERVICE ANNOUNCEMENT SPANISH (JV, V) - GUIDELINES &amp; RUBRIC</a:t>
            </a:r>
            <a:r>
              <a:rPr lang="en-US" sz="2000" dirty="0">
                <a:solidFill>
                  <a:schemeClr val="hlink"/>
                </a:solidFill>
              </a:rPr>
              <a:t> </a:t>
            </a:r>
            <a:endParaRPr sz="2000" dirty="0">
              <a:solidFill>
                <a:schemeClr val="dk1"/>
              </a:solidFill>
            </a:endParaRPr>
          </a:p>
          <a:p>
            <a:pPr marL="457200" marR="0" lvl="0" indent="0" algn="l" rtl="0">
              <a:spcBef>
                <a:spcPts val="0"/>
              </a:spcBef>
              <a:spcAft>
                <a:spcPts val="0"/>
              </a:spcAft>
              <a:buNone/>
            </a:pPr>
            <a:endParaRPr sz="2000" b="1" u="sng" dirty="0">
              <a:solidFill>
                <a:srgbClr val="6EAC1C"/>
              </a:solidFill>
              <a:latin typeface="Arial"/>
              <a:ea typeface="Arial"/>
              <a:cs typeface="Arial"/>
              <a:sym typeface="Arial"/>
            </a:endParaRPr>
          </a:p>
        </p:txBody>
      </p:sp>
      <p:sp>
        <p:nvSpPr>
          <p:cNvPr id="232" name="Google Shape;232;p26"/>
          <p:cNvSpPr txBox="1"/>
          <p:nvPr/>
        </p:nvSpPr>
        <p:spPr>
          <a:xfrm>
            <a:off x="8959800" y="5802175"/>
            <a:ext cx="26445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233" name="Google Shape;233;p26"/>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AD261A5E-BC9C-73D7-1419-D9A5928779D9}"/>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27">
            <a:hlinkClick r:id="rId3" action="ppaction://hlinksldjump"/>
          </p:cNvPr>
          <p:cNvSpPr/>
          <p:nvPr/>
        </p:nvSpPr>
        <p:spPr>
          <a:xfrm>
            <a:off x="0" y="-197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7"/>
          <p:cNvSpPr txBox="1"/>
          <p:nvPr/>
        </p:nvSpPr>
        <p:spPr>
          <a:xfrm>
            <a:off x="333200" y="123127"/>
            <a:ext cx="11808300" cy="3766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latin typeface="Arial"/>
              <a:ea typeface="Arial"/>
              <a:cs typeface="Arial"/>
              <a:sym typeface="Arial"/>
            </a:endParaRPr>
          </a:p>
          <a:p>
            <a:pPr marL="0" marR="0" lvl="0" indent="0" algn="l" rtl="0">
              <a:spcBef>
                <a:spcPts val="0"/>
              </a:spcBef>
              <a:spcAft>
                <a:spcPts val="0"/>
              </a:spcAft>
              <a:buNone/>
            </a:pPr>
            <a:r>
              <a:rPr lang="en-US" sz="2800" b="1" dirty="0">
                <a:solidFill>
                  <a:schemeClr val="dk1"/>
                </a:solidFill>
              </a:rPr>
              <a:t>Your next step is…..</a:t>
            </a:r>
            <a:endParaRPr sz="1800" dirty="0"/>
          </a:p>
          <a:p>
            <a:pPr marL="457200" marR="0" lvl="0" indent="-330200" algn="l" rtl="0">
              <a:spcBef>
                <a:spcPts val="0"/>
              </a:spcBef>
              <a:spcAft>
                <a:spcPts val="0"/>
              </a:spcAft>
              <a:buClr>
                <a:schemeClr val="dk1"/>
              </a:buClr>
              <a:buSzPts val="1600"/>
              <a:buChar char="●"/>
            </a:pPr>
            <a:r>
              <a:rPr lang="en-US" sz="2000" dirty="0">
                <a:solidFill>
                  <a:schemeClr val="dk1"/>
                </a:solidFill>
              </a:rPr>
              <a:t>Take your results to your Educators Rising Teacher Leader and determine if your are eligible to compete. Read through the competition guidelines and look at the scoring rubrics to see what you need to do to prepare for your chosen events. </a:t>
            </a:r>
            <a:r>
              <a:rPr lang="en-US" sz="2600" b="1" dirty="0">
                <a:solidFill>
                  <a:schemeClr val="dk1"/>
                </a:solidFill>
              </a:rPr>
              <a:t>Good Luck! </a:t>
            </a:r>
            <a:endParaRPr sz="2600" b="1" dirty="0">
              <a:solidFill>
                <a:schemeClr val="dk1"/>
              </a:solidFill>
            </a:endParaRPr>
          </a:p>
          <a:p>
            <a:pPr marL="457200" marR="0" lvl="0" indent="0" algn="l" rtl="0">
              <a:spcBef>
                <a:spcPts val="0"/>
              </a:spcBef>
              <a:spcAft>
                <a:spcPts val="0"/>
              </a:spcAft>
              <a:buNone/>
            </a:pPr>
            <a:endParaRPr sz="2600" b="1" dirty="0">
              <a:solidFill>
                <a:schemeClr val="dk1"/>
              </a:solidFill>
            </a:endParaRPr>
          </a:p>
          <a:p>
            <a:pPr marL="457200" marR="0" lvl="0" indent="-330200" algn="l" rtl="0">
              <a:spcBef>
                <a:spcPts val="0"/>
              </a:spcBef>
              <a:spcAft>
                <a:spcPts val="0"/>
              </a:spcAft>
              <a:buClr>
                <a:schemeClr val="dk1"/>
              </a:buClr>
              <a:buSzPts val="1600"/>
              <a:buChar char="●"/>
            </a:pPr>
            <a:r>
              <a:rPr lang="en-US" sz="2000" dirty="0">
                <a:solidFill>
                  <a:schemeClr val="dk1"/>
                </a:solidFill>
              </a:rPr>
              <a:t>At State-Competitors can only compete in 1 event.</a:t>
            </a:r>
            <a:endParaRPr sz="2000" dirty="0">
              <a:solidFill>
                <a:schemeClr val="dk1"/>
              </a:solidFill>
            </a:endParaRPr>
          </a:p>
          <a:p>
            <a:pPr marL="0" marR="0" lvl="0" indent="0" algn="ctr" rtl="0">
              <a:spcBef>
                <a:spcPts val="0"/>
              </a:spcBef>
              <a:spcAft>
                <a:spcPts val="0"/>
              </a:spcAft>
              <a:buNone/>
            </a:pPr>
            <a:endParaRPr sz="2000" dirty="0">
              <a:solidFill>
                <a:schemeClr val="dk1"/>
              </a:solidFill>
            </a:endParaRPr>
          </a:p>
          <a:p>
            <a:pPr marL="0" marR="0" lvl="0" indent="0" algn="ctr" rtl="0">
              <a:spcBef>
                <a:spcPts val="0"/>
              </a:spcBef>
              <a:spcAft>
                <a:spcPts val="0"/>
              </a:spcAft>
              <a:buNone/>
            </a:pPr>
            <a:r>
              <a:rPr lang="en-US" sz="2000" dirty="0">
                <a:solidFill>
                  <a:schemeClr val="dk1"/>
                </a:solidFill>
              </a:rPr>
              <a:t>For more information on general competitive event guidelines click </a:t>
            </a:r>
            <a:r>
              <a:rPr lang="en-US" sz="2000" u="sng" dirty="0">
                <a:solidFill>
                  <a:schemeClr val="hlink"/>
                </a:solidFill>
                <a:hlinkClick r:id="rId4"/>
              </a:rPr>
              <a:t>here</a:t>
            </a:r>
            <a:r>
              <a:rPr lang="en-US" sz="2000" dirty="0">
                <a:solidFill>
                  <a:schemeClr val="dk1"/>
                </a:solidFill>
              </a:rPr>
              <a:t>.</a:t>
            </a:r>
            <a:endParaRPr sz="2000" dirty="0">
              <a:solidFill>
                <a:schemeClr val="dk1"/>
              </a:solidFill>
            </a:endParaRPr>
          </a:p>
          <a:p>
            <a:pPr marL="0" marR="0" lvl="0" indent="0" algn="l" rtl="0">
              <a:spcBef>
                <a:spcPts val="0"/>
              </a:spcBef>
              <a:spcAft>
                <a:spcPts val="0"/>
              </a:spcAft>
              <a:buNone/>
            </a:pPr>
            <a:endParaRPr sz="2000" dirty="0">
              <a:solidFill>
                <a:schemeClr val="dk1"/>
              </a:solidFill>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Arial"/>
              <a:ea typeface="Arial"/>
              <a:cs typeface="Arial"/>
              <a:sym typeface="Arial"/>
            </a:endParaRPr>
          </a:p>
          <a:p>
            <a:pPr marL="285750" marR="0" lvl="0" indent="-158750" algn="l" rtl="0">
              <a:spcBef>
                <a:spcPts val="0"/>
              </a:spcBef>
              <a:spcAft>
                <a:spcPts val="0"/>
              </a:spcAft>
              <a:buClr>
                <a:schemeClr val="dk1"/>
              </a:buClr>
              <a:buSzPts val="2000"/>
              <a:buFont typeface="Arial"/>
              <a:buNone/>
            </a:pP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241" name="Google Shape;241;p27"/>
          <p:cNvSpPr txBox="1"/>
          <p:nvPr/>
        </p:nvSpPr>
        <p:spPr>
          <a:xfrm>
            <a:off x="8959800" y="5802175"/>
            <a:ext cx="26445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CA7AE24F-2D03-CBF8-3CA0-B9BF27876082}"/>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3F3F3F"/>
              </a:buClr>
              <a:buSzPts val="4950"/>
              <a:buFont typeface="Arial"/>
              <a:buNone/>
            </a:pPr>
            <a:r>
              <a:rPr lang="en-US" sz="4950" dirty="0"/>
              <a:t>Which Educators Rising project is right for you?</a:t>
            </a:r>
            <a:endParaRPr dirty="0"/>
          </a:p>
        </p:txBody>
      </p:sp>
      <p:sp>
        <p:nvSpPr>
          <p:cNvPr id="106" name="Google Shape;106;p14"/>
          <p:cNvSpPr txBox="1">
            <a:spLocks noGrp="1"/>
          </p:cNvSpPr>
          <p:nvPr>
            <p:ph type="body" idx="1"/>
          </p:nvPr>
        </p:nvSpPr>
        <p:spPr>
          <a:xfrm>
            <a:off x="1097280" y="2108201"/>
            <a:ext cx="10058400" cy="3760891"/>
          </a:xfrm>
          <a:prstGeom prst="rect">
            <a:avLst/>
          </a:prstGeom>
          <a:noFill/>
          <a:ln>
            <a:noFill/>
          </a:ln>
        </p:spPr>
        <p:txBody>
          <a:bodyPr spcFirstLastPara="1" wrap="square" lIns="0" tIns="45700" rIns="0" bIns="45700" anchor="t" anchorCtr="0">
            <a:noAutofit/>
          </a:bodyPr>
          <a:lstStyle/>
          <a:p>
            <a:pPr marL="91440" lvl="0" indent="-105727" algn="l" rtl="0">
              <a:lnSpc>
                <a:spcPct val="110000"/>
              </a:lnSpc>
              <a:spcBef>
                <a:spcPts val="0"/>
              </a:spcBef>
              <a:spcAft>
                <a:spcPts val="0"/>
              </a:spcAft>
              <a:buSzPts val="1665"/>
              <a:buChar char=" "/>
            </a:pPr>
            <a:r>
              <a:rPr lang="en-US" sz="1665" dirty="0"/>
              <a:t>Choosing the right Educators Rising project can be confusing when there are so many options. Use the following questions to narrow down your project choices. Remember that the competitive events have been divided into 2 levels:</a:t>
            </a:r>
            <a:endParaRPr sz="1665" dirty="0"/>
          </a:p>
          <a:p>
            <a:pPr marL="91440" lvl="0" indent="-105727" algn="l" rtl="0">
              <a:lnSpc>
                <a:spcPct val="110000"/>
              </a:lnSpc>
              <a:spcBef>
                <a:spcPts val="1400"/>
              </a:spcBef>
              <a:spcAft>
                <a:spcPts val="0"/>
              </a:spcAft>
              <a:buSzPts val="1665"/>
              <a:buChar char=" "/>
            </a:pPr>
            <a:r>
              <a:rPr lang="en-US" sz="1665" dirty="0"/>
              <a:t>Junior Varsity - JV (9th &amp; 10th grades)</a:t>
            </a:r>
            <a:br>
              <a:rPr lang="en-US" sz="1665" dirty="0"/>
            </a:br>
            <a:r>
              <a:rPr lang="en-US" sz="1665" dirty="0"/>
              <a:t>Varsity - V (11th &amp; 12th grades)</a:t>
            </a:r>
            <a:br>
              <a:rPr lang="en-US" sz="1665" dirty="0"/>
            </a:br>
            <a:endParaRPr lang="en-US" sz="1665" dirty="0"/>
          </a:p>
          <a:p>
            <a:pPr marL="91440" lvl="0" indent="-105727" algn="l" rtl="0">
              <a:lnSpc>
                <a:spcPct val="110000"/>
              </a:lnSpc>
              <a:spcBef>
                <a:spcPts val="1400"/>
              </a:spcBef>
              <a:spcAft>
                <a:spcPts val="0"/>
              </a:spcAft>
              <a:buSzPts val="1665"/>
              <a:buChar char=" "/>
            </a:pPr>
            <a:r>
              <a:rPr lang="en-US" sz="1665" dirty="0"/>
              <a:t>Some events have additional eligibility requirements and not all events are available for each level, so make sure you review project choices with your Teacher Leader before making final decisions! </a:t>
            </a:r>
            <a:endParaRPr dirty="0"/>
          </a:p>
          <a:p>
            <a:pPr marL="91440" lvl="0" indent="-105727" algn="l" rtl="0">
              <a:lnSpc>
                <a:spcPct val="110000"/>
              </a:lnSpc>
              <a:spcBef>
                <a:spcPts val="1400"/>
              </a:spcBef>
              <a:spcAft>
                <a:spcPts val="0"/>
              </a:spcAft>
              <a:buSzPts val="1665"/>
              <a:buChar char=" "/>
            </a:pPr>
            <a:r>
              <a:rPr lang="en-US" sz="1665" dirty="0"/>
              <a:t>Good Luck!</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a:hlinkClick r:id="rId3" action="ppaction://hlinksldjump"/>
          </p:cNvPr>
          <p:cNvSpPr/>
          <p:nvPr/>
        </p:nvSpPr>
        <p:spPr>
          <a:xfrm>
            <a:off x="0" y="0"/>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5"/>
          <p:cNvSpPr txBox="1"/>
          <p:nvPr/>
        </p:nvSpPr>
        <p:spPr>
          <a:xfrm>
            <a:off x="306729" y="229564"/>
            <a:ext cx="8617350"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0" u="none" strike="noStrike" cap="none">
                <a:solidFill>
                  <a:schemeClr val="dk1"/>
                </a:solidFill>
                <a:latin typeface="Arial"/>
                <a:ea typeface="Arial"/>
                <a:cs typeface="Arial"/>
                <a:sym typeface="Arial"/>
              </a:rPr>
              <a:t>#1. From the following list choose ONE area that interests you the most - </a:t>
            </a:r>
            <a:r>
              <a:rPr lang="en-US" sz="2000" i="0" u="none" strike="noStrike" cap="none">
                <a:solidFill>
                  <a:schemeClr val="dk1"/>
                </a:solidFill>
              </a:rPr>
              <a:t>click on the chosen color block to learn more</a:t>
            </a:r>
            <a:endParaRPr/>
          </a:p>
        </p:txBody>
      </p:sp>
      <p:sp>
        <p:nvSpPr>
          <p:cNvPr id="113" name="Google Shape;113;p15">
            <a:hlinkClick r:id="rId4" action="ppaction://hlinksldjump"/>
          </p:cNvPr>
          <p:cNvSpPr txBox="1"/>
          <p:nvPr/>
        </p:nvSpPr>
        <p:spPr>
          <a:xfrm>
            <a:off x="133099" y="915225"/>
            <a:ext cx="10939500" cy="369300"/>
          </a:xfrm>
          <a:prstGeom prst="rect">
            <a:avLst/>
          </a:prstGeom>
          <a:solidFill>
            <a:srgbClr val="C00000">
              <a:alpha val="58823"/>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Teaching others new things</a:t>
            </a:r>
            <a:endParaRPr sz="1800" b="1">
              <a:solidFill>
                <a:schemeClr val="dk1"/>
              </a:solidFill>
              <a:latin typeface="Arial"/>
              <a:ea typeface="Arial"/>
              <a:cs typeface="Arial"/>
              <a:sym typeface="Arial"/>
            </a:endParaRPr>
          </a:p>
        </p:txBody>
      </p:sp>
      <p:sp>
        <p:nvSpPr>
          <p:cNvPr id="114" name="Google Shape;114;p15">
            <a:hlinkClick r:id="rId5" action="ppaction://hlinksldjump"/>
          </p:cNvPr>
          <p:cNvSpPr txBox="1"/>
          <p:nvPr/>
        </p:nvSpPr>
        <p:spPr>
          <a:xfrm>
            <a:off x="133099" y="1416800"/>
            <a:ext cx="10939500" cy="369300"/>
          </a:xfrm>
          <a:prstGeom prst="rect">
            <a:avLst/>
          </a:prstGeom>
          <a:solidFill>
            <a:srgbClr val="00B050">
              <a:alpha val="52941"/>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Learning about careers in the field of education</a:t>
            </a:r>
            <a:endParaRPr sz="1800" b="1">
              <a:solidFill>
                <a:schemeClr val="dk1"/>
              </a:solidFill>
              <a:latin typeface="Arial"/>
              <a:ea typeface="Arial"/>
              <a:cs typeface="Arial"/>
              <a:sym typeface="Arial"/>
            </a:endParaRPr>
          </a:p>
        </p:txBody>
      </p:sp>
      <p:sp>
        <p:nvSpPr>
          <p:cNvPr id="115" name="Google Shape;115;p15">
            <a:hlinkClick r:id="rId6" action="ppaction://hlinksldjump"/>
          </p:cNvPr>
          <p:cNvSpPr txBox="1"/>
          <p:nvPr/>
        </p:nvSpPr>
        <p:spPr>
          <a:xfrm>
            <a:off x="133099" y="1908725"/>
            <a:ext cx="10939500" cy="369300"/>
          </a:xfrm>
          <a:prstGeom prst="rect">
            <a:avLst/>
          </a:prstGeom>
          <a:solidFill>
            <a:srgbClr val="7030A0">
              <a:alpha val="43921"/>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Researching ways to improve education</a:t>
            </a:r>
            <a:endParaRPr sz="1800" b="1">
              <a:solidFill>
                <a:schemeClr val="dk1"/>
              </a:solidFill>
              <a:latin typeface="Arial"/>
              <a:ea typeface="Arial"/>
              <a:cs typeface="Arial"/>
              <a:sym typeface="Arial"/>
            </a:endParaRPr>
          </a:p>
        </p:txBody>
      </p:sp>
      <p:sp>
        <p:nvSpPr>
          <p:cNvPr id="116" name="Google Shape;116;p15">
            <a:hlinkClick r:id="rId7" action="ppaction://hlinksldjump"/>
          </p:cNvPr>
          <p:cNvSpPr txBox="1"/>
          <p:nvPr/>
        </p:nvSpPr>
        <p:spPr>
          <a:xfrm>
            <a:off x="133099" y="2400625"/>
            <a:ext cx="10939500" cy="369300"/>
          </a:xfrm>
          <a:prstGeom prst="rect">
            <a:avLst/>
          </a:prstGeom>
          <a:solidFill>
            <a:srgbClr val="0070C0">
              <a:alpha val="69803"/>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Debating an education topic</a:t>
            </a:r>
            <a:endParaRPr sz="1800" b="1">
              <a:solidFill>
                <a:schemeClr val="dk1"/>
              </a:solidFill>
              <a:latin typeface="Arial"/>
              <a:ea typeface="Arial"/>
              <a:cs typeface="Arial"/>
              <a:sym typeface="Arial"/>
            </a:endParaRPr>
          </a:p>
        </p:txBody>
      </p:sp>
      <p:sp>
        <p:nvSpPr>
          <p:cNvPr id="117" name="Google Shape;117;p15">
            <a:hlinkClick r:id="rId8" action="ppaction://hlinksldjump"/>
          </p:cNvPr>
          <p:cNvSpPr txBox="1"/>
          <p:nvPr/>
        </p:nvSpPr>
        <p:spPr>
          <a:xfrm>
            <a:off x="133099" y="2892550"/>
            <a:ext cx="10939500" cy="369300"/>
          </a:xfrm>
          <a:prstGeom prst="rect">
            <a:avLst/>
          </a:prstGeom>
          <a:solidFill>
            <a:srgbClr val="ED7D31">
              <a:alpha val="6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Planning and organizing activities for my school and community</a:t>
            </a:r>
            <a:endParaRPr sz="1800" b="1">
              <a:solidFill>
                <a:schemeClr val="dk1"/>
              </a:solidFill>
              <a:latin typeface="Arial"/>
              <a:ea typeface="Arial"/>
              <a:cs typeface="Arial"/>
              <a:sym typeface="Arial"/>
            </a:endParaRPr>
          </a:p>
        </p:txBody>
      </p:sp>
      <p:sp>
        <p:nvSpPr>
          <p:cNvPr id="118" name="Google Shape;118;p15">
            <a:hlinkClick r:id="rId9" action="ppaction://hlinksldjump"/>
          </p:cNvPr>
          <p:cNvSpPr txBox="1"/>
          <p:nvPr/>
        </p:nvSpPr>
        <p:spPr>
          <a:xfrm>
            <a:off x="133099" y="3384475"/>
            <a:ext cx="10939500" cy="369300"/>
          </a:xfrm>
          <a:prstGeom prst="rect">
            <a:avLst/>
          </a:prstGeom>
          <a:solidFill>
            <a:srgbClr val="FF0000">
              <a:alpha val="56862"/>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Designing and creating learning activities for young children</a:t>
            </a:r>
            <a:endParaRPr sz="1800" b="1">
              <a:solidFill>
                <a:schemeClr val="dk1"/>
              </a:solidFill>
              <a:latin typeface="Arial"/>
              <a:ea typeface="Arial"/>
              <a:cs typeface="Arial"/>
              <a:sym typeface="Arial"/>
            </a:endParaRPr>
          </a:p>
        </p:txBody>
      </p:sp>
      <p:sp>
        <p:nvSpPr>
          <p:cNvPr id="119" name="Google Shape;119;p15">
            <a:hlinkClick r:id="rId10" action="ppaction://hlinksldjump"/>
          </p:cNvPr>
          <p:cNvSpPr txBox="1"/>
          <p:nvPr/>
        </p:nvSpPr>
        <p:spPr>
          <a:xfrm>
            <a:off x="133099" y="3895700"/>
            <a:ext cx="10939500" cy="369300"/>
          </a:xfrm>
          <a:prstGeom prst="rect">
            <a:avLst/>
          </a:prstGeom>
          <a:solidFill>
            <a:srgbClr val="FFFF00">
              <a:alpha val="5372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Public Speaking - Using my voice to make a positive change</a:t>
            </a:r>
            <a:endParaRPr sz="1800" b="1">
              <a:solidFill>
                <a:schemeClr val="dk1"/>
              </a:solidFill>
              <a:latin typeface="Arial"/>
              <a:ea typeface="Arial"/>
              <a:cs typeface="Arial"/>
              <a:sym typeface="Arial"/>
            </a:endParaRPr>
          </a:p>
        </p:txBody>
      </p:sp>
      <p:sp>
        <p:nvSpPr>
          <p:cNvPr id="120" name="Google Shape;120;p15">
            <a:hlinkClick r:id="rId11" action="ppaction://hlinksldjump"/>
          </p:cNvPr>
          <p:cNvSpPr txBox="1"/>
          <p:nvPr/>
        </p:nvSpPr>
        <p:spPr>
          <a:xfrm>
            <a:off x="133099" y="4406925"/>
            <a:ext cx="10939500" cy="369300"/>
          </a:xfrm>
          <a:prstGeom prst="rect">
            <a:avLst/>
          </a:prstGeom>
          <a:solidFill>
            <a:srgbClr val="92D050">
              <a:alpha val="66666"/>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dirty="0">
                <a:solidFill>
                  <a:schemeClr val="dk1"/>
                </a:solidFill>
                <a:latin typeface="Arial"/>
                <a:ea typeface="Arial"/>
                <a:cs typeface="Arial"/>
                <a:sym typeface="Arial"/>
              </a:rPr>
              <a:t>Improving myself or my Educators Rising chapter</a:t>
            </a:r>
            <a:endParaRPr sz="1800" b="1" dirty="0">
              <a:solidFill>
                <a:schemeClr val="dk1"/>
              </a:solidFill>
              <a:latin typeface="Arial"/>
              <a:ea typeface="Arial"/>
              <a:cs typeface="Arial"/>
              <a:sym typeface="Arial"/>
            </a:endParaRPr>
          </a:p>
        </p:txBody>
      </p:sp>
      <p:sp>
        <p:nvSpPr>
          <p:cNvPr id="121" name="Google Shape;121;p15">
            <a:hlinkClick r:id="rId12" action="ppaction://hlinksldjump"/>
          </p:cNvPr>
          <p:cNvSpPr txBox="1"/>
          <p:nvPr/>
        </p:nvSpPr>
        <p:spPr>
          <a:xfrm>
            <a:off x="133100" y="4927775"/>
            <a:ext cx="10939500" cy="369300"/>
          </a:xfrm>
          <a:prstGeom prst="rect">
            <a:avLst/>
          </a:prstGeom>
          <a:solidFill>
            <a:srgbClr val="00B0F0">
              <a:alpha val="58823"/>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Writing and illustrating stories for children</a:t>
            </a:r>
            <a:endParaRPr sz="1800" b="1">
              <a:solidFill>
                <a:schemeClr val="dk1"/>
              </a:solidFill>
              <a:latin typeface="Arial"/>
              <a:ea typeface="Arial"/>
              <a:cs typeface="Arial"/>
              <a:sym typeface="Arial"/>
            </a:endParaRPr>
          </a:p>
        </p:txBody>
      </p:sp>
      <p:sp>
        <p:nvSpPr>
          <p:cNvPr id="122" name="Google Shape;122;p15">
            <a:hlinkClick r:id="rId13" action="ppaction://hlinksldjump"/>
          </p:cNvPr>
          <p:cNvSpPr txBox="1"/>
          <p:nvPr/>
        </p:nvSpPr>
        <p:spPr>
          <a:xfrm>
            <a:off x="133100" y="5448625"/>
            <a:ext cx="10939500" cy="369300"/>
          </a:xfrm>
          <a:prstGeom prst="rect">
            <a:avLst/>
          </a:prstGeom>
          <a:solidFill>
            <a:srgbClr val="FFC000">
              <a:alpha val="58823"/>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Service Learning - Participating in projects that help others and give you </a:t>
            </a:r>
            <a:endParaRPr sz="1800" b="1">
              <a:solidFill>
                <a:schemeClr val="dk1"/>
              </a:solidFill>
              <a:latin typeface="Arial"/>
              <a:ea typeface="Arial"/>
              <a:cs typeface="Arial"/>
              <a:sym typeface="Arial"/>
            </a:endParaRPr>
          </a:p>
        </p:txBody>
      </p:sp>
      <p:sp>
        <p:nvSpPr>
          <p:cNvPr id="123" name="Google Shape;123;p15">
            <a:hlinkClick r:id="rId14" action="ppaction://hlinksldjump"/>
          </p:cNvPr>
          <p:cNvSpPr txBox="1"/>
          <p:nvPr/>
        </p:nvSpPr>
        <p:spPr>
          <a:xfrm>
            <a:off x="154700" y="5974350"/>
            <a:ext cx="10854300" cy="400200"/>
          </a:xfrm>
          <a:prstGeom prst="rect">
            <a:avLst/>
          </a:prstGeom>
          <a:solidFill>
            <a:srgbClr val="0070C0">
              <a:alpha val="69800"/>
            </a:srgbClr>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b="1"/>
              <a:t>Sharing the value of the teacher profession through digital media</a:t>
            </a:r>
            <a:endParaRPr sz="1800" b="1"/>
          </a:p>
        </p:txBody>
      </p:sp>
      <p:pic>
        <p:nvPicPr>
          <p:cNvPr id="124" name="Google Shape;124;p15" title="TAFELOGO2Round500.jpg"/>
          <p:cNvPicPr preferRelativeResize="0"/>
          <p:nvPr/>
        </p:nvPicPr>
        <p:blipFill>
          <a:blip r:embed="rId15">
            <a:alphaModFix/>
          </a:blip>
          <a:stretch>
            <a:fillRect/>
          </a:stretch>
        </p:blipFill>
        <p:spPr>
          <a:xfrm>
            <a:off x="11009000" y="146275"/>
            <a:ext cx="706450" cy="7064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6">
            <a:hlinkClick r:id="rId3" action="ppaction://hlinksldjump"/>
          </p:cNvPr>
          <p:cNvSpPr/>
          <p:nvPr/>
        </p:nvSpPr>
        <p:spPr>
          <a:xfrm>
            <a:off x="-3800" y="3947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6"/>
          <p:cNvSpPr/>
          <p:nvPr/>
        </p:nvSpPr>
        <p:spPr>
          <a:xfrm>
            <a:off x="-3850" y="976"/>
            <a:ext cx="12192000" cy="894000"/>
          </a:xfrm>
          <a:prstGeom prst="rect">
            <a:avLst/>
          </a:prstGeom>
          <a:solidFill>
            <a:srgbClr val="C00000">
              <a:alpha val="54901"/>
            </a:srgbClr>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Arial"/>
                <a:ea typeface="Arial"/>
                <a:cs typeface="Arial"/>
                <a:sym typeface="Arial"/>
              </a:rPr>
              <a:t>You enjoy learning and helping others learn too! </a:t>
            </a:r>
            <a:endParaRPr sz="1800" b="1">
              <a:solidFill>
                <a:schemeClr val="dk1"/>
              </a:solidFill>
              <a:latin typeface="Arial"/>
              <a:ea typeface="Arial"/>
              <a:cs typeface="Arial"/>
              <a:sym typeface="Arial"/>
            </a:endParaRPr>
          </a:p>
          <a:p>
            <a:pPr marL="0" marR="0" lvl="0" indent="0" algn="ctr" rtl="0">
              <a:spcBef>
                <a:spcPts val="0"/>
              </a:spcBef>
              <a:spcAft>
                <a:spcPts val="0"/>
              </a:spcAft>
              <a:buNone/>
            </a:pPr>
            <a:r>
              <a:rPr lang="en-US" sz="1800" b="1">
                <a:solidFill>
                  <a:schemeClr val="dk1"/>
                </a:solidFill>
                <a:latin typeface="Arial"/>
                <a:ea typeface="Arial"/>
                <a:cs typeface="Arial"/>
                <a:sym typeface="Arial"/>
              </a:rPr>
              <a:t>The following events will help you refine your teaching skills! </a:t>
            </a:r>
            <a:endParaRPr/>
          </a:p>
        </p:txBody>
      </p:sp>
      <p:sp>
        <p:nvSpPr>
          <p:cNvPr id="131" name="Google Shape;131;p16"/>
          <p:cNvSpPr txBox="1"/>
          <p:nvPr/>
        </p:nvSpPr>
        <p:spPr>
          <a:xfrm>
            <a:off x="0" y="1269242"/>
            <a:ext cx="12192000" cy="4256058"/>
          </a:xfrm>
          <a:prstGeom prst="rect">
            <a:avLst/>
          </a:prstGeom>
          <a:noFill/>
          <a:ln>
            <a:noFill/>
          </a:ln>
        </p:spPr>
        <p:txBody>
          <a:bodyPr spcFirstLastPara="1" wrap="square" lIns="91425" tIns="45700" rIns="91425" bIns="45700" anchor="t" anchorCtr="0">
            <a:noAutofit/>
          </a:bodyPr>
          <a:lstStyle/>
          <a:p>
            <a:pPr marL="457200" marR="0" lvl="0" indent="-342900" algn="l" rtl="0">
              <a:spcBef>
                <a:spcPts val="0"/>
              </a:spcBef>
              <a:spcAft>
                <a:spcPts val="0"/>
              </a:spcAft>
              <a:buSzPts val="1800"/>
              <a:buFont typeface="Arial"/>
              <a:buChar char="•"/>
            </a:pPr>
            <a:r>
              <a:rPr lang="en-US" sz="1800" dirty="0">
                <a:solidFill>
                  <a:schemeClr val="dk1"/>
                </a:solidFill>
                <a:latin typeface="Arial"/>
                <a:ea typeface="Arial"/>
                <a:cs typeface="Arial"/>
                <a:sym typeface="Arial"/>
              </a:rPr>
              <a:t>LESSON PLANNING AND DELIVERY COMPETITION – ARTS (JV, V) - GUIDELINES &amp; RUBRIC</a:t>
            </a:r>
            <a:r>
              <a:rPr lang="en-US" sz="1800" dirty="0">
                <a:solidFill>
                  <a:srgbClr val="6EAC1C"/>
                </a:solidFill>
                <a:latin typeface="Arial"/>
                <a:ea typeface="Arial"/>
                <a:cs typeface="Arial"/>
                <a:sym typeface="Arial"/>
              </a:rPr>
              <a:t> </a:t>
            </a:r>
            <a:endParaRPr sz="1800" u="sng" dirty="0">
              <a:solidFill>
                <a:srgbClr val="6EAC1C"/>
              </a:solidFill>
            </a:endParaRPr>
          </a:p>
          <a:p>
            <a:pPr marL="457200" marR="0" lvl="0" indent="-342900" algn="l" rtl="0">
              <a:spcBef>
                <a:spcPts val="0"/>
              </a:spcBef>
              <a:spcAft>
                <a:spcPts val="0"/>
              </a:spcAft>
              <a:buSzPts val="1800"/>
              <a:buChar char="•"/>
            </a:pPr>
            <a:r>
              <a:rPr lang="en-US" sz="1800" dirty="0">
                <a:solidFill>
                  <a:schemeClr val="dk1"/>
                </a:solidFill>
                <a:latin typeface="Arial"/>
                <a:ea typeface="Arial"/>
                <a:cs typeface="Arial"/>
                <a:sym typeface="Arial"/>
              </a:rPr>
              <a:t>LESSON PLANNING AND DELIVERY COMPETITION – CTE</a:t>
            </a:r>
            <a:r>
              <a:rPr lang="en-US" sz="1800" dirty="0">
                <a:solidFill>
                  <a:schemeClr val="dk1"/>
                </a:solidFill>
              </a:rPr>
              <a:t> </a:t>
            </a:r>
            <a:r>
              <a:rPr lang="en-US" sz="1800" dirty="0">
                <a:solidFill>
                  <a:schemeClr val="dk1"/>
                </a:solidFill>
                <a:latin typeface="Arial"/>
                <a:ea typeface="Arial"/>
                <a:cs typeface="Arial"/>
                <a:sym typeface="Arial"/>
              </a:rPr>
              <a:t> (JV, V) - GUIDELINES &amp; RUBRIC</a:t>
            </a:r>
            <a:endParaRPr sz="1800" u="sng" dirty="0">
              <a:solidFill>
                <a:srgbClr val="6EAC1C"/>
              </a:solidFill>
            </a:endParaRPr>
          </a:p>
          <a:p>
            <a:pPr marL="457200" lvl="0" indent="-342900" algn="l" rtl="0">
              <a:spcBef>
                <a:spcPts val="0"/>
              </a:spcBef>
              <a:spcAft>
                <a:spcPts val="0"/>
              </a:spcAft>
              <a:buClr>
                <a:schemeClr val="dk1"/>
              </a:buClr>
              <a:buSzPts val="1800"/>
              <a:buChar char="•"/>
            </a:pPr>
            <a:r>
              <a:rPr lang="en-US" sz="1800" dirty="0">
                <a:solidFill>
                  <a:schemeClr val="dk1"/>
                </a:solidFill>
              </a:rPr>
              <a:t>LESSON PLANNING AND DELIVERY COMPETITION – HUMANITIES (JV, V) - GUIDELINES &amp; RUBRIC</a:t>
            </a:r>
            <a:r>
              <a:rPr lang="en-US" sz="1800" dirty="0">
                <a:solidFill>
                  <a:schemeClr val="hlink"/>
                </a:solidFill>
              </a:rPr>
              <a:t> </a:t>
            </a:r>
            <a:endParaRPr sz="1800" dirty="0">
              <a:solidFill>
                <a:schemeClr val="dk1"/>
              </a:solidFill>
              <a:latin typeface="Arial"/>
              <a:ea typeface="Arial"/>
              <a:cs typeface="Arial"/>
              <a:sym typeface="Arial"/>
            </a:endParaRPr>
          </a:p>
          <a:p>
            <a:pPr marL="457200" lvl="0" indent="-342900" algn="l" rtl="0">
              <a:spcBef>
                <a:spcPts val="0"/>
              </a:spcBef>
              <a:spcAft>
                <a:spcPts val="0"/>
              </a:spcAft>
              <a:buSzPts val="1800"/>
              <a:buChar char="•"/>
            </a:pPr>
            <a:r>
              <a:rPr lang="en-US" sz="1800" dirty="0">
                <a:solidFill>
                  <a:schemeClr val="dk1"/>
                </a:solidFill>
              </a:rPr>
              <a:t>LESSON PLANNING AND DELIVERY COMPETITION – STEM (JV, V) -GUIDELINES &amp; RUBRIC</a:t>
            </a:r>
            <a:r>
              <a:rPr lang="en-US" sz="1800" dirty="0">
                <a:solidFill>
                  <a:schemeClr val="hlink"/>
                </a:solidFill>
              </a:rPr>
              <a:t> </a:t>
            </a:r>
            <a:endParaRPr sz="1800" dirty="0">
              <a:solidFill>
                <a:schemeClr val="dk1"/>
              </a:solidFill>
            </a:endParaRPr>
          </a:p>
          <a:p>
            <a:pPr marL="457200" marR="0" lvl="0" indent="-342900" algn="l" rtl="0">
              <a:spcBef>
                <a:spcPts val="0"/>
              </a:spcBef>
              <a:spcAft>
                <a:spcPts val="0"/>
              </a:spcAft>
              <a:buSzPts val="1800"/>
              <a:buFont typeface="Arial"/>
              <a:buChar char="•"/>
            </a:pPr>
            <a:r>
              <a:rPr lang="en-US" sz="1800" dirty="0">
                <a:solidFill>
                  <a:schemeClr val="dk1"/>
                </a:solidFill>
                <a:latin typeface="Arial"/>
                <a:ea typeface="Arial"/>
                <a:cs typeface="Arial"/>
                <a:sym typeface="Arial"/>
              </a:rPr>
              <a:t>LESSON PLANNING AND DELIVERY COMPETITION – SPANISH (JV, V) - GUIDELINES &amp; RUBRIC</a:t>
            </a:r>
            <a:r>
              <a:rPr lang="en-US" sz="1800" dirty="0">
                <a:solidFill>
                  <a:srgbClr val="6EAC1C"/>
                </a:solidFill>
                <a:latin typeface="Arial"/>
                <a:ea typeface="Arial"/>
                <a:cs typeface="Arial"/>
                <a:sym typeface="Arial"/>
              </a:rPr>
              <a:t> </a:t>
            </a:r>
            <a:endParaRPr sz="1800" dirty="0">
              <a:solidFill>
                <a:srgbClr val="6EAC1C"/>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32" name="Google Shape;132;p16"/>
          <p:cNvSpPr txBox="1"/>
          <p:nvPr/>
        </p:nvSpPr>
        <p:spPr>
          <a:xfrm>
            <a:off x="9022850" y="5525325"/>
            <a:ext cx="2874600" cy="824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33" name="Google Shape;133;p16"/>
          <p:cNvSpPr txBox="1"/>
          <p:nvPr/>
        </p:nvSpPr>
        <p:spPr>
          <a:xfrm>
            <a:off x="312625" y="5572375"/>
            <a:ext cx="2602500" cy="777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3" name="Picture 2" descr="A black background with a black border&#10;&#10;AI-generated content may be incorrect.">
            <a:extLst>
              <a:ext uri="{FF2B5EF4-FFF2-40B4-BE49-F238E27FC236}">
                <a16:creationId xmlns:a16="http://schemas.microsoft.com/office/drawing/2014/main" id="{7BDA0E7E-5E0B-E75E-1C26-516527436DEA}"/>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7">
            <a:hlinkClick r:id="rId3" action="ppaction://hlinksldjump"/>
          </p:cNvPr>
          <p:cNvSpPr/>
          <p:nvPr/>
        </p:nvSpPr>
        <p:spPr>
          <a:xfrm>
            <a:off x="0" y="0"/>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7"/>
          <p:cNvSpPr/>
          <p:nvPr/>
        </p:nvSpPr>
        <p:spPr>
          <a:xfrm>
            <a:off x="-3850" y="976"/>
            <a:ext cx="12192000" cy="894000"/>
          </a:xfrm>
          <a:prstGeom prst="rect">
            <a:avLst/>
          </a:prstGeom>
          <a:solidFill>
            <a:srgbClr val="00B050">
              <a:alpha val="48627"/>
            </a:srgbClr>
          </a:solidFill>
          <a:ln w="15875" cap="flat" cmpd="sng">
            <a:solidFill>
              <a:srgbClr val="00B05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Arial"/>
                <a:ea typeface="Arial"/>
                <a:cs typeface="Arial"/>
                <a:sym typeface="Arial"/>
              </a:rPr>
              <a:t>You enjoy learning about different careers within the Education and Training Career pathway. </a:t>
            </a:r>
            <a:endParaRPr sz="1800" b="1">
              <a:solidFill>
                <a:schemeClr val="dk1"/>
              </a:solidFill>
              <a:latin typeface="Arial"/>
              <a:ea typeface="Arial"/>
              <a:cs typeface="Arial"/>
              <a:sym typeface="Arial"/>
            </a:endParaRPr>
          </a:p>
          <a:p>
            <a:pPr marL="0" marR="0" lvl="0" indent="0" algn="ctr" rtl="0">
              <a:spcBef>
                <a:spcPts val="0"/>
              </a:spcBef>
              <a:spcAft>
                <a:spcPts val="0"/>
              </a:spcAft>
              <a:buNone/>
            </a:pPr>
            <a:r>
              <a:rPr lang="en-US" sz="1800" b="1">
                <a:solidFill>
                  <a:schemeClr val="dk1"/>
                </a:solidFill>
                <a:latin typeface="Arial"/>
                <a:ea typeface="Arial"/>
                <a:cs typeface="Arial"/>
                <a:sym typeface="Arial"/>
              </a:rPr>
              <a:t>The following events </a:t>
            </a:r>
            <a:r>
              <a:rPr lang="en-US" sz="1800">
                <a:solidFill>
                  <a:schemeClr val="dk1"/>
                </a:solidFill>
              </a:rPr>
              <a:t> </a:t>
            </a:r>
            <a:r>
              <a:rPr lang="en-US" sz="1800" b="1">
                <a:solidFill>
                  <a:schemeClr val="dk1"/>
                </a:solidFill>
                <a:latin typeface="Arial"/>
                <a:ea typeface="Arial"/>
                <a:cs typeface="Arial"/>
                <a:sym typeface="Arial"/>
              </a:rPr>
              <a:t>will give you an opportunity to learn first-hand what teachers, coaches, administrators and other support staff do! </a:t>
            </a:r>
            <a:endParaRPr sz="1800">
              <a:solidFill>
                <a:schemeClr val="dk1"/>
              </a:solidFill>
              <a:latin typeface="Arial"/>
              <a:ea typeface="Arial"/>
              <a:cs typeface="Arial"/>
              <a:sym typeface="Arial"/>
            </a:endParaRPr>
          </a:p>
        </p:txBody>
      </p:sp>
      <p:sp>
        <p:nvSpPr>
          <p:cNvPr id="141" name="Google Shape;141;p17"/>
          <p:cNvSpPr txBox="1"/>
          <p:nvPr/>
        </p:nvSpPr>
        <p:spPr>
          <a:xfrm>
            <a:off x="-3800" y="1194178"/>
            <a:ext cx="12192000" cy="4560021"/>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EXPLORING EDUCATION ADMINISTRATION CAREERS COMPETITION (JV, V) - GUIDELINES &amp; RUBRIC</a:t>
            </a:r>
            <a:r>
              <a:rPr lang="en-US" sz="1800" u="sng" dirty="0">
                <a:solidFill>
                  <a:srgbClr val="6EAC1C"/>
                </a:solidFill>
                <a:latin typeface="Arial"/>
                <a:ea typeface="Arial"/>
                <a:cs typeface="Arial"/>
                <a:sym typeface="Arial"/>
                <a:hlinkClick r:id="rId4">
                  <a:extLst>
                    <a:ext uri="{A12FA001-AC4F-418D-AE19-62706E023703}">
                      <ahyp:hlinkClr xmlns:ahyp="http://schemas.microsoft.com/office/drawing/2018/hyperlinkcolor" val="tx"/>
                    </a:ext>
                  </a:extLst>
                </a:hlinkClick>
              </a:rPr>
              <a:t> </a:t>
            </a:r>
            <a:endParaRPr sz="1800" dirty="0">
              <a:solidFill>
                <a:srgbClr val="6EAC1C"/>
              </a:solidFill>
              <a:latin typeface="Arial"/>
              <a:ea typeface="Arial"/>
              <a:cs typeface="Arial"/>
              <a:sym typeface="Arial"/>
            </a:endParaRPr>
          </a:p>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EXPLORING NON-CORE SUBJECT TEACHING CAREERS COMPETITION (JV, V) - GUIDELINES &amp; RUBRIC  </a:t>
            </a:r>
            <a:endParaRPr sz="1800" dirty="0">
              <a:solidFill>
                <a:schemeClr val="dk1"/>
              </a:solidFill>
              <a:latin typeface="Arial"/>
              <a:ea typeface="Arial"/>
              <a:cs typeface="Arial"/>
              <a:sym typeface="Arial"/>
            </a:endParaRPr>
          </a:p>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EXPLORING SUPPORT SERVICE CAREERS COMPETITION (JV, V) - GUIDELINES &amp; RUBRIC</a:t>
            </a:r>
            <a:r>
              <a:rPr lang="en-US" sz="1800" dirty="0">
                <a:solidFill>
                  <a:srgbClr val="6EAC1C"/>
                </a:solidFill>
                <a:latin typeface="Arial"/>
                <a:ea typeface="Arial"/>
                <a:cs typeface="Arial"/>
                <a:sym typeface="Arial"/>
              </a:rPr>
              <a:t> </a:t>
            </a:r>
            <a:r>
              <a:rPr lang="en-US" sz="1800" dirty="0">
                <a:solidFill>
                  <a:schemeClr val="dk1"/>
                </a:solidFill>
                <a:latin typeface="Arial"/>
                <a:ea typeface="Arial"/>
                <a:cs typeface="Arial"/>
                <a:sym typeface="Arial"/>
              </a:rPr>
              <a:t> </a:t>
            </a:r>
            <a:endParaRPr sz="1800"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42" name="Google Shape;142;p17"/>
          <p:cNvSpPr txBox="1"/>
          <p:nvPr/>
        </p:nvSpPr>
        <p:spPr>
          <a:xfrm>
            <a:off x="9283840" y="5861425"/>
            <a:ext cx="22596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43" name="Google Shape;143;p17"/>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6"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D8961DE9-6165-491E-FB30-05727CCDA1CF}"/>
              </a:ext>
            </a:extLst>
          </p:cNvPr>
          <p:cNvPicPr>
            <a:picLocks noChangeAspect="1"/>
          </p:cNvPicPr>
          <p:nvPr/>
        </p:nvPicPr>
        <p:blipFill>
          <a:blip r:embed="rId7"/>
          <a:stretch>
            <a:fillRect/>
          </a:stretch>
        </p:blipFill>
        <p:spPr>
          <a:xfrm>
            <a:off x="3545220" y="4113791"/>
            <a:ext cx="5093860" cy="190543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8">
            <a:hlinkClick r:id="rId3" action="ppaction://hlinksldjump"/>
          </p:cNvPr>
          <p:cNvSpPr/>
          <p:nvPr/>
        </p:nvSpPr>
        <p:spPr>
          <a:xfrm>
            <a:off x="0" y="0"/>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8"/>
          <p:cNvSpPr/>
          <p:nvPr/>
        </p:nvSpPr>
        <p:spPr>
          <a:xfrm>
            <a:off x="0" y="1"/>
            <a:ext cx="12192000" cy="888000"/>
          </a:xfrm>
          <a:prstGeom prst="rect">
            <a:avLst/>
          </a:prstGeom>
          <a:solidFill>
            <a:srgbClr val="7030A0">
              <a:alpha val="49803"/>
            </a:srgbClr>
          </a:solidFill>
          <a:ln w="15875"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Arial"/>
                <a:ea typeface="Arial"/>
                <a:cs typeface="Arial"/>
                <a:sym typeface="Arial"/>
              </a:rPr>
              <a:t>You enjoy researching and presenting innovative ways teachers and schools can improve education for all students. The following events will give you an opportunity to learn and present your findings.</a:t>
            </a:r>
            <a:endParaRPr/>
          </a:p>
        </p:txBody>
      </p:sp>
      <p:sp>
        <p:nvSpPr>
          <p:cNvPr id="151" name="Google Shape;151;p18"/>
          <p:cNvSpPr txBox="1"/>
          <p:nvPr/>
        </p:nvSpPr>
        <p:spPr>
          <a:xfrm>
            <a:off x="0" y="903275"/>
            <a:ext cx="12192000" cy="3662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latin typeface="Arial"/>
              <a:ea typeface="Arial"/>
              <a:cs typeface="Arial"/>
              <a:sym typeface="Arial"/>
            </a:endParaRPr>
          </a:p>
          <a:p>
            <a:pPr marL="457200" marR="0" lvl="0" indent="-355600" algn="l" rtl="0">
              <a:spcBef>
                <a:spcPts val="0"/>
              </a:spcBef>
              <a:spcAft>
                <a:spcPts val="0"/>
              </a:spcAft>
              <a:buSzPts val="2000"/>
              <a:buFont typeface="Arial"/>
              <a:buChar char="•"/>
            </a:pPr>
            <a:r>
              <a:rPr lang="en-US" sz="2000" dirty="0">
                <a:solidFill>
                  <a:schemeClr val="dk1"/>
                </a:solidFill>
                <a:latin typeface="Arial"/>
                <a:ea typeface="Arial"/>
                <a:cs typeface="Arial"/>
                <a:sym typeface="Arial"/>
              </a:rPr>
              <a:t>RESEARCHING LEARNING CHALLENGES COMPETITION (JV, V) - GUIDELINES &amp; RUBRIC</a:t>
            </a:r>
            <a:endParaRPr sz="2000" dirty="0">
              <a:solidFill>
                <a:srgbClr val="6EAC1C"/>
              </a:solidFill>
              <a:latin typeface="Arial"/>
              <a:ea typeface="Arial"/>
              <a:cs typeface="Arial"/>
              <a:sym typeface="Arial"/>
            </a:endParaRPr>
          </a:p>
          <a:p>
            <a:pPr marL="457200" lvl="0" indent="-355600" algn="l" rtl="0">
              <a:spcBef>
                <a:spcPts val="0"/>
              </a:spcBef>
              <a:spcAft>
                <a:spcPts val="0"/>
              </a:spcAft>
              <a:buSzPts val="2000"/>
              <a:buChar char="•"/>
            </a:pPr>
            <a:r>
              <a:rPr lang="en-US" sz="2000" dirty="0">
                <a:solidFill>
                  <a:schemeClr val="dk1"/>
                </a:solidFill>
              </a:rPr>
              <a:t>INSIDE OUR SCHOOLS PRESENTATION COMPETITION (JV, V) - GUIDELINES &amp; RUBRIC </a:t>
            </a:r>
            <a:r>
              <a:rPr lang="en-US" sz="2000" dirty="0">
                <a:solidFill>
                  <a:schemeClr val="hlink"/>
                </a:solidFill>
              </a:rPr>
              <a:t> </a:t>
            </a:r>
            <a:r>
              <a:rPr lang="en-US" sz="2000" dirty="0">
                <a:solidFill>
                  <a:schemeClr val="dk1"/>
                </a:solidFill>
              </a:rPr>
              <a:t> </a:t>
            </a:r>
            <a:endParaRPr sz="2000" dirty="0">
              <a:solidFill>
                <a:schemeClr val="dk1"/>
              </a:solidFill>
            </a:endParaRPr>
          </a:p>
          <a:p>
            <a:pPr marL="457200" marR="0" lvl="0" indent="-355600" algn="l" rtl="0">
              <a:spcBef>
                <a:spcPts val="0"/>
              </a:spcBef>
              <a:spcAft>
                <a:spcPts val="0"/>
              </a:spcAft>
              <a:buSzPts val="2000"/>
              <a:buFont typeface="Arial"/>
              <a:buChar char="•"/>
            </a:pPr>
            <a:r>
              <a:rPr lang="en-US" sz="2000" dirty="0">
                <a:solidFill>
                  <a:schemeClr val="dk1"/>
                </a:solidFill>
                <a:latin typeface="Arial"/>
                <a:ea typeface="Arial"/>
                <a:cs typeface="Arial"/>
                <a:sym typeface="Arial"/>
              </a:rPr>
              <a:t>INSIDE OUR SCHOOLS PRESENTATION COMPETITION SPANISH (JV, V) - </a:t>
            </a:r>
            <a:r>
              <a:rPr lang="en-US" sz="2000" dirty="0">
                <a:solidFill>
                  <a:schemeClr val="dk1"/>
                </a:solidFill>
              </a:rPr>
              <a:t>GUIDELINES &amp; RUBRIC</a:t>
            </a:r>
            <a:endParaRPr sz="1600" u="sng" dirty="0">
              <a:solidFill>
                <a:srgbClr val="6EAC1C"/>
              </a:solidFill>
            </a:endParaRPr>
          </a:p>
          <a:p>
            <a:pPr marL="0" marR="0" lvl="0" indent="0" algn="l" rtl="0">
              <a:spcBef>
                <a:spcPts val="0"/>
              </a:spcBef>
              <a:spcAft>
                <a:spcPts val="0"/>
              </a:spcAft>
              <a:buClr>
                <a:schemeClr val="dk1"/>
              </a:buClr>
              <a:buSzPts val="1600"/>
              <a:buFont typeface="Arial"/>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52" name="Google Shape;152;p18"/>
          <p:cNvSpPr txBox="1"/>
          <p:nvPr/>
        </p:nvSpPr>
        <p:spPr>
          <a:xfrm>
            <a:off x="9587597" y="5861425"/>
            <a:ext cx="22596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53" name="Google Shape;153;p18"/>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B4B59737-AF33-4F92-0CD5-571144799FA8}"/>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9">
            <a:hlinkClick r:id="rId3" action="ppaction://hlinksldjump"/>
          </p:cNvPr>
          <p:cNvSpPr/>
          <p:nvPr/>
        </p:nvSpPr>
        <p:spPr>
          <a:xfrm>
            <a:off x="-19725" y="3947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9"/>
          <p:cNvSpPr/>
          <p:nvPr/>
        </p:nvSpPr>
        <p:spPr>
          <a:xfrm>
            <a:off x="-3850" y="977"/>
            <a:ext cx="12192000" cy="966000"/>
          </a:xfrm>
          <a:prstGeom prst="rect">
            <a:avLst/>
          </a:prstGeom>
          <a:solidFill>
            <a:srgbClr val="0070C0">
              <a:alpha val="69800"/>
            </a:srgbClr>
          </a:solidFill>
          <a:ln w="15875"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Arial"/>
                <a:ea typeface="Arial"/>
                <a:cs typeface="Arial"/>
                <a:sym typeface="Arial"/>
              </a:rPr>
              <a:t>You enjoy discussing education topics and looking at a situation from several different viewpoints. The</a:t>
            </a:r>
            <a:r>
              <a:rPr lang="en-US" sz="1800" b="1">
                <a:solidFill>
                  <a:schemeClr val="dk1"/>
                </a:solidFill>
              </a:rPr>
              <a:t> </a:t>
            </a:r>
            <a:r>
              <a:rPr lang="en-US" sz="1800" b="1">
                <a:solidFill>
                  <a:schemeClr val="dk1"/>
                </a:solidFill>
                <a:latin typeface="Arial"/>
                <a:ea typeface="Arial"/>
                <a:cs typeface="Arial"/>
                <a:sym typeface="Arial"/>
              </a:rPr>
              <a:t>following events will give you the chance to explore assigned education topics and </a:t>
            </a:r>
            <a:endParaRPr sz="1800" b="1">
              <a:solidFill>
                <a:schemeClr val="dk1"/>
              </a:solidFill>
              <a:latin typeface="Arial"/>
              <a:ea typeface="Arial"/>
              <a:cs typeface="Arial"/>
              <a:sym typeface="Arial"/>
            </a:endParaRPr>
          </a:p>
          <a:p>
            <a:pPr marL="0" marR="0" lvl="0" indent="0" algn="ctr" rtl="0">
              <a:spcBef>
                <a:spcPts val="0"/>
              </a:spcBef>
              <a:spcAft>
                <a:spcPts val="0"/>
              </a:spcAft>
              <a:buNone/>
            </a:pPr>
            <a:r>
              <a:rPr lang="en-US" sz="1800" b="1">
                <a:solidFill>
                  <a:schemeClr val="dk1"/>
                </a:solidFill>
                <a:latin typeface="Arial"/>
                <a:ea typeface="Arial"/>
                <a:cs typeface="Arial"/>
                <a:sym typeface="Arial"/>
              </a:rPr>
              <a:t>express your</a:t>
            </a:r>
            <a:r>
              <a:rPr lang="en-US" sz="1800" b="1">
                <a:solidFill>
                  <a:schemeClr val="dk1"/>
                </a:solidFill>
              </a:rPr>
              <a:t> </a:t>
            </a:r>
            <a:r>
              <a:rPr lang="en-US" sz="1800" b="1">
                <a:solidFill>
                  <a:schemeClr val="dk1"/>
                </a:solidFill>
                <a:latin typeface="Arial"/>
                <a:ea typeface="Arial"/>
                <a:cs typeface="Arial"/>
                <a:sym typeface="Arial"/>
              </a:rPr>
              <a:t>understanding of them.</a:t>
            </a:r>
            <a:endParaRPr/>
          </a:p>
        </p:txBody>
      </p:sp>
      <p:sp>
        <p:nvSpPr>
          <p:cNvPr id="161" name="Google Shape;161;p19"/>
          <p:cNvSpPr txBox="1"/>
          <p:nvPr/>
        </p:nvSpPr>
        <p:spPr>
          <a:xfrm>
            <a:off x="160394" y="1269242"/>
            <a:ext cx="11871300" cy="77504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2000"/>
              <a:buFont typeface="Arial"/>
              <a:buChar char="•"/>
            </a:pPr>
            <a:r>
              <a:rPr lang="en-US" sz="2000" dirty="0">
                <a:solidFill>
                  <a:schemeClr val="dk1"/>
                </a:solidFill>
                <a:latin typeface="Arial"/>
                <a:ea typeface="Arial"/>
                <a:cs typeface="Arial"/>
                <a:sym typeface="Arial"/>
              </a:rPr>
              <a:t>ETHICAL DILEMMA COMPETITION (JV, V) - GUIDELINES &amp; RUBRIC</a:t>
            </a:r>
            <a:r>
              <a:rPr lang="en-US" sz="2000" dirty="0">
                <a:solidFill>
                  <a:srgbClr val="6EAC1C"/>
                </a:solidFill>
                <a:latin typeface="Arial"/>
                <a:ea typeface="Arial"/>
                <a:cs typeface="Arial"/>
                <a:sym typeface="Arial"/>
              </a:rPr>
              <a:t> </a:t>
            </a:r>
            <a:endParaRPr sz="2000" dirty="0">
              <a:solidFill>
                <a:srgbClr val="6EAC1C"/>
              </a:solidFill>
              <a:latin typeface="Arial"/>
              <a:ea typeface="Arial"/>
              <a:cs typeface="Arial"/>
              <a:sym typeface="Arial"/>
            </a:endParaRPr>
          </a:p>
          <a:p>
            <a:pPr marL="285750" marR="0" lvl="0" indent="-285750" algn="l" rtl="0">
              <a:spcBef>
                <a:spcPts val="0"/>
              </a:spcBef>
              <a:spcAft>
                <a:spcPts val="0"/>
              </a:spcAft>
              <a:buClr>
                <a:schemeClr val="dk1"/>
              </a:buClr>
              <a:buSzPts val="2000"/>
              <a:buFont typeface="Arial"/>
              <a:buChar char="•"/>
            </a:pPr>
            <a:r>
              <a:rPr lang="en-US" sz="2000" dirty="0">
                <a:solidFill>
                  <a:schemeClr val="dk1"/>
                </a:solidFill>
                <a:latin typeface="Arial"/>
                <a:ea typeface="Arial"/>
                <a:cs typeface="Arial"/>
                <a:sym typeface="Arial"/>
              </a:rPr>
              <a:t>PUBLIC SPEAKING COMPETITION (C) -</a:t>
            </a:r>
            <a:r>
              <a:rPr lang="en-US" sz="2000" dirty="0">
                <a:solidFill>
                  <a:srgbClr val="6EAC1C"/>
                </a:solidFill>
                <a:latin typeface="Arial"/>
                <a:ea typeface="Arial"/>
                <a:cs typeface="Arial"/>
                <a:sym typeface="Arial"/>
              </a:rPr>
              <a:t> </a:t>
            </a:r>
            <a:r>
              <a:rPr lang="en-US" sz="2000" dirty="0">
                <a:solidFill>
                  <a:schemeClr val="dk1"/>
                </a:solidFill>
              </a:rPr>
              <a:t>GUIDELINES &amp; RUBRIC</a:t>
            </a:r>
            <a:endParaRPr sz="2000" u="sng" dirty="0">
              <a:solidFill>
                <a:schemeClr val="dk1"/>
              </a:solidFill>
            </a:endParaRPr>
          </a:p>
        </p:txBody>
      </p:sp>
      <p:sp>
        <p:nvSpPr>
          <p:cNvPr id="162" name="Google Shape;162;p19"/>
          <p:cNvSpPr txBox="1"/>
          <p:nvPr/>
        </p:nvSpPr>
        <p:spPr>
          <a:xfrm>
            <a:off x="8959800" y="5802175"/>
            <a:ext cx="2644500"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63" name="Google Shape;163;p19"/>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55FB47C3-2145-B50C-1B43-AB39AD6B0ED8}"/>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0">
            <a:hlinkClick r:id="rId3" action="ppaction://hlinksldjump"/>
          </p:cNvPr>
          <p:cNvSpPr/>
          <p:nvPr/>
        </p:nvSpPr>
        <p:spPr>
          <a:xfrm>
            <a:off x="0" y="197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0"/>
          <p:cNvSpPr/>
          <p:nvPr/>
        </p:nvSpPr>
        <p:spPr>
          <a:xfrm>
            <a:off x="-3850" y="975"/>
            <a:ext cx="12192000" cy="985800"/>
          </a:xfrm>
          <a:prstGeom prst="rect">
            <a:avLst/>
          </a:prstGeom>
          <a:solidFill>
            <a:srgbClr val="ED7D31">
              <a:alpha val="70980"/>
            </a:srgbClr>
          </a:solidFill>
          <a:ln w="15875" cap="flat" cmpd="sng">
            <a:solidFill>
              <a:srgbClr val="ED7D3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dirty="0">
                <a:solidFill>
                  <a:schemeClr val="dk1"/>
                </a:solidFill>
                <a:latin typeface="Arial"/>
                <a:ea typeface="Arial"/>
                <a:cs typeface="Arial"/>
                <a:sym typeface="Arial"/>
              </a:rPr>
              <a:t>You enjoy planning and organizing activities for your school and community.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The following events will allow you to showcase what your Educators Rising chapter has done to </a:t>
            </a:r>
            <a:endParaRPr sz="2000" b="1" dirty="0">
              <a:solidFill>
                <a:schemeClr val="dk1"/>
              </a:solidFill>
              <a:latin typeface="Arial"/>
              <a:ea typeface="Arial"/>
              <a:cs typeface="Arial"/>
              <a:sym typeface="Arial"/>
            </a:endParaRPr>
          </a:p>
          <a:p>
            <a:pPr marL="0" marR="0" lvl="0" indent="0" algn="ctr" rtl="0">
              <a:spcBef>
                <a:spcPts val="0"/>
              </a:spcBef>
              <a:spcAft>
                <a:spcPts val="0"/>
              </a:spcAft>
              <a:buNone/>
            </a:pPr>
            <a:r>
              <a:rPr lang="en-US" sz="2000" b="1" dirty="0">
                <a:solidFill>
                  <a:schemeClr val="dk1"/>
                </a:solidFill>
                <a:latin typeface="Arial"/>
                <a:ea typeface="Arial"/>
                <a:cs typeface="Arial"/>
                <a:sym typeface="Arial"/>
              </a:rPr>
              <a:t>make your school and community better! </a:t>
            </a:r>
            <a:endParaRPr sz="2000" b="1" dirty="0">
              <a:solidFill>
                <a:schemeClr val="dk1"/>
              </a:solidFill>
              <a:latin typeface="Arial"/>
              <a:ea typeface="Arial"/>
              <a:cs typeface="Arial"/>
              <a:sym typeface="Arial"/>
            </a:endParaRPr>
          </a:p>
        </p:txBody>
      </p:sp>
      <p:sp>
        <p:nvSpPr>
          <p:cNvPr id="171" name="Google Shape;171;p20"/>
          <p:cNvSpPr txBox="1"/>
          <p:nvPr/>
        </p:nvSpPr>
        <p:spPr>
          <a:xfrm>
            <a:off x="289026" y="1123708"/>
            <a:ext cx="11808300" cy="4431900"/>
          </a:xfrm>
          <a:prstGeom prst="rect">
            <a:avLst/>
          </a:prstGeom>
          <a:noFill/>
          <a:ln>
            <a:noFill/>
          </a:ln>
        </p:spPr>
        <p:txBody>
          <a:bodyPr spcFirstLastPara="1" wrap="square" lIns="91425"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Arial"/>
              <a:ea typeface="Arial"/>
              <a:cs typeface="Arial"/>
              <a:sym typeface="Arial"/>
            </a:endParaRPr>
          </a:p>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PROJECT VISUALIZE - SERVICE PROJECT (JV, V)</a:t>
            </a:r>
            <a:r>
              <a:rPr lang="en-US" sz="1800" dirty="0">
                <a:solidFill>
                  <a:schemeClr val="dk1"/>
                </a:solidFill>
              </a:rPr>
              <a:t> GUIDELINES &amp; RUBRIC</a:t>
            </a: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72" name="Google Shape;172;p20"/>
          <p:cNvSpPr txBox="1"/>
          <p:nvPr/>
        </p:nvSpPr>
        <p:spPr>
          <a:xfrm>
            <a:off x="9372125" y="5861425"/>
            <a:ext cx="2176773"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73" name="Google Shape;173;p20"/>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29FE36E9-6B9B-A9E6-9FDB-6A7EA048FA9A}"/>
              </a:ext>
            </a:extLst>
          </p:cNvPr>
          <p:cNvPicPr>
            <a:picLocks noChangeAspect="1"/>
          </p:cNvPicPr>
          <p:nvPr/>
        </p:nvPicPr>
        <p:blipFill>
          <a:blip r:embed="rId6"/>
          <a:stretch>
            <a:fillRect/>
          </a:stretch>
        </p:blipFill>
        <p:spPr>
          <a:xfrm>
            <a:off x="3545220" y="4142858"/>
            <a:ext cx="5093860" cy="190543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1">
            <a:hlinkClick r:id="rId3" action="ppaction://hlinksldjump"/>
          </p:cNvPr>
          <p:cNvSpPr/>
          <p:nvPr/>
        </p:nvSpPr>
        <p:spPr>
          <a:xfrm>
            <a:off x="0" y="-125"/>
            <a:ext cx="12192000" cy="68580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1"/>
          <p:cNvSpPr/>
          <p:nvPr/>
        </p:nvSpPr>
        <p:spPr>
          <a:xfrm>
            <a:off x="-3850" y="978"/>
            <a:ext cx="12192000" cy="1005600"/>
          </a:xfrm>
          <a:prstGeom prst="rect">
            <a:avLst/>
          </a:prstGeom>
          <a:solidFill>
            <a:srgbClr val="FF0000">
              <a:alpha val="51764"/>
            </a:srgbClr>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dk1"/>
                </a:solidFill>
                <a:latin typeface="Arial"/>
                <a:ea typeface="Arial"/>
                <a:cs typeface="Arial"/>
                <a:sym typeface="Arial"/>
              </a:rPr>
              <a:t>You enjoy designing and creating learning activities for young children. </a:t>
            </a:r>
            <a:endParaRPr sz="2000" b="1">
              <a:solidFill>
                <a:schemeClr val="dk1"/>
              </a:solidFill>
              <a:latin typeface="Arial"/>
              <a:ea typeface="Arial"/>
              <a:cs typeface="Arial"/>
              <a:sym typeface="Arial"/>
            </a:endParaRPr>
          </a:p>
          <a:p>
            <a:pPr marL="0" marR="0" lvl="0" indent="0" algn="ctr" rtl="0">
              <a:spcBef>
                <a:spcPts val="0"/>
              </a:spcBef>
              <a:spcAft>
                <a:spcPts val="0"/>
              </a:spcAft>
              <a:buNone/>
            </a:pPr>
            <a:r>
              <a:rPr lang="en-US" sz="2000" b="1">
                <a:solidFill>
                  <a:schemeClr val="dk1"/>
                </a:solidFill>
                <a:latin typeface="Arial"/>
                <a:ea typeface="Arial"/>
                <a:cs typeface="Arial"/>
                <a:sym typeface="Arial"/>
              </a:rPr>
              <a:t>The following events will allow you to showcase your creativity in the classroom and teach others creative ways to help children learn.</a:t>
            </a:r>
            <a:endParaRPr sz="2000" b="1">
              <a:solidFill>
                <a:schemeClr val="dk1"/>
              </a:solidFill>
              <a:latin typeface="Arial"/>
              <a:ea typeface="Arial"/>
              <a:cs typeface="Arial"/>
              <a:sym typeface="Arial"/>
            </a:endParaRPr>
          </a:p>
        </p:txBody>
      </p:sp>
      <p:sp>
        <p:nvSpPr>
          <p:cNvPr id="181" name="Google Shape;181;p21"/>
          <p:cNvSpPr txBox="1"/>
          <p:nvPr/>
        </p:nvSpPr>
        <p:spPr>
          <a:xfrm>
            <a:off x="289026" y="895108"/>
            <a:ext cx="11808446" cy="49859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chemeClr val="dk1"/>
              </a:solidFill>
              <a:latin typeface="Arial"/>
              <a:ea typeface="Arial"/>
              <a:cs typeface="Arial"/>
              <a:sym typeface="Arial"/>
            </a:endParaRPr>
          </a:p>
          <a:p>
            <a:pPr marL="0" marR="0" lvl="0" indent="-11430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INTERACTIVE BULLETIN BOARD CONTEST (JV, V) - </a:t>
            </a:r>
            <a:r>
              <a:rPr lang="en-US" sz="1800" dirty="0">
                <a:solidFill>
                  <a:schemeClr val="dk1"/>
                </a:solidFill>
              </a:rPr>
              <a:t>GUIDELINES &amp; RUBRIC</a:t>
            </a:r>
            <a:endParaRPr sz="1800" dirty="0">
              <a:solidFill>
                <a:schemeClr val="dk1"/>
              </a:solidFill>
            </a:endParaRPr>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ELEMENTARY </a:t>
            </a:r>
            <a:endParaRPr dirty="0"/>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MIDDLE SCHOOL </a:t>
            </a:r>
            <a:endParaRPr sz="1800" b="0" i="0" u="none" strike="noStrike" cap="none" dirty="0">
              <a:solidFill>
                <a:schemeClr val="dk1"/>
              </a:solidFill>
              <a:latin typeface="Arial"/>
              <a:ea typeface="Arial"/>
              <a:cs typeface="Arial"/>
              <a:sym typeface="Arial"/>
            </a:endParaRPr>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HIGH SCHOOL </a:t>
            </a:r>
            <a:br>
              <a:rPr lang="en-US" sz="1800" b="0" i="0" u="none" strike="noStrike" cap="none" dirty="0">
                <a:solidFill>
                  <a:schemeClr val="dk1"/>
                </a:solidFill>
                <a:latin typeface="Arial"/>
                <a:ea typeface="Arial"/>
                <a:cs typeface="Arial"/>
                <a:sym typeface="Arial"/>
              </a:rPr>
            </a:br>
            <a:endParaRPr sz="1800" b="0" i="0" u="none" strike="noStrike" cap="none" dirty="0">
              <a:solidFill>
                <a:schemeClr val="dk1"/>
              </a:solidFill>
              <a:latin typeface="Arial"/>
              <a:ea typeface="Arial"/>
              <a:cs typeface="Arial"/>
              <a:sym typeface="Arial"/>
            </a:endParaRPr>
          </a:p>
          <a:p>
            <a:pPr marL="0" marR="0" lvl="0" indent="-114300" algn="l" rtl="0">
              <a:spcBef>
                <a:spcPts val="0"/>
              </a:spcBef>
              <a:spcAft>
                <a:spcPts val="0"/>
              </a:spcAft>
              <a:buClr>
                <a:schemeClr val="dk1"/>
              </a:buClr>
              <a:buSzPts val="1800"/>
              <a:buFont typeface="Arial"/>
              <a:buChar char="•"/>
            </a:pPr>
            <a:r>
              <a:rPr lang="en-US" sz="1800" dirty="0">
                <a:solidFill>
                  <a:schemeClr val="dk1"/>
                </a:solidFill>
                <a:latin typeface="Arial"/>
                <a:ea typeface="Arial"/>
                <a:cs typeface="Arial"/>
                <a:sym typeface="Arial"/>
              </a:rPr>
              <a:t>TEACHER CREATED MATERIALS CONTEST (JV, V)- </a:t>
            </a:r>
            <a:r>
              <a:rPr lang="en-US" sz="1800" dirty="0">
                <a:solidFill>
                  <a:schemeClr val="dk1"/>
                </a:solidFill>
              </a:rPr>
              <a:t>GUIDELINES &amp; RUBRIC</a:t>
            </a:r>
            <a:r>
              <a:rPr lang="en-US" sz="1800" dirty="0">
                <a:solidFill>
                  <a:schemeClr val="dk1"/>
                </a:solidFill>
                <a:latin typeface="Arial"/>
                <a:ea typeface="Arial"/>
                <a:cs typeface="Arial"/>
                <a:sym typeface="Arial"/>
              </a:rPr>
              <a:t> </a:t>
            </a:r>
            <a:endParaRPr sz="1800" dirty="0">
              <a:solidFill>
                <a:schemeClr val="dk1"/>
              </a:solidFill>
              <a:latin typeface="Arial"/>
              <a:ea typeface="Arial"/>
              <a:cs typeface="Arial"/>
              <a:sym typeface="Arial"/>
            </a:endParaRPr>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ELEMENTARY   </a:t>
            </a:r>
            <a:endParaRPr sz="1800" b="0" i="0" u="none" strike="noStrike" cap="none" dirty="0">
              <a:solidFill>
                <a:schemeClr val="dk1"/>
              </a:solidFill>
              <a:latin typeface="Arial"/>
              <a:ea typeface="Arial"/>
              <a:cs typeface="Arial"/>
              <a:sym typeface="Arial"/>
            </a:endParaRPr>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MIDDLE SCHOOL </a:t>
            </a:r>
            <a:endParaRPr sz="1800" b="0" i="0" u="none" strike="noStrike" cap="none" dirty="0">
              <a:solidFill>
                <a:schemeClr val="dk1"/>
              </a:solidFill>
              <a:latin typeface="Arial"/>
              <a:ea typeface="Arial"/>
              <a:cs typeface="Arial"/>
              <a:sym typeface="Arial"/>
            </a:endParaRPr>
          </a:p>
          <a:p>
            <a:pPr marL="914400" marR="0" lvl="1" indent="-342900" algn="l" rtl="0">
              <a:spcBef>
                <a:spcPts val="0"/>
              </a:spcBef>
              <a:spcAft>
                <a:spcPts val="0"/>
              </a:spcAft>
              <a:buClr>
                <a:schemeClr val="dk1"/>
              </a:buClr>
              <a:buSzPts val="1800"/>
              <a:buFont typeface="Arial"/>
              <a:buChar char="o"/>
            </a:pPr>
            <a:r>
              <a:rPr lang="en-US" sz="1800" b="0" i="0" u="none" strike="noStrike" cap="none" dirty="0">
                <a:solidFill>
                  <a:schemeClr val="dk1"/>
                </a:solidFill>
                <a:latin typeface="Arial"/>
                <a:ea typeface="Arial"/>
                <a:cs typeface="Arial"/>
                <a:sym typeface="Arial"/>
              </a:rPr>
              <a:t>HIGH SCHOOL   </a:t>
            </a:r>
            <a:endParaRPr sz="1800" b="0" i="0" u="none" strike="noStrike" cap="none" dirty="0">
              <a:solidFill>
                <a:schemeClr val="dk1"/>
              </a:solidFill>
              <a:latin typeface="Arial"/>
              <a:ea typeface="Arial"/>
              <a:cs typeface="Arial"/>
              <a:sym typeface="Arial"/>
            </a:endParaRPr>
          </a:p>
          <a:p>
            <a:pPr marL="742950" marR="0" lvl="1"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Arial"/>
              <a:ea typeface="Arial"/>
              <a:cs typeface="Arial"/>
              <a:sym typeface="Arial"/>
            </a:endParaRPr>
          </a:p>
          <a:p>
            <a:pPr marL="285750" marR="0" lvl="0" indent="-158750" algn="l" rtl="0">
              <a:spcBef>
                <a:spcPts val="0"/>
              </a:spcBef>
              <a:spcAft>
                <a:spcPts val="0"/>
              </a:spcAft>
              <a:buClr>
                <a:schemeClr val="dk1"/>
              </a:buClr>
              <a:buSzPts val="2000"/>
              <a:buFont typeface="Arial"/>
              <a:buNone/>
            </a:pPr>
            <a:endParaRPr sz="2000" b="1" u="sng" dirty="0">
              <a:solidFill>
                <a:schemeClr val="dk1"/>
              </a:solidFill>
              <a:latin typeface="Arial"/>
              <a:ea typeface="Arial"/>
              <a:cs typeface="Arial"/>
              <a:sym typeface="Arial"/>
            </a:endParaRPr>
          </a:p>
          <a:p>
            <a:pPr marL="0" marR="0" lvl="0" indent="0" algn="l" rtl="0">
              <a:spcBef>
                <a:spcPts val="0"/>
              </a:spcBef>
              <a:spcAft>
                <a:spcPts val="0"/>
              </a:spcAft>
              <a:buNone/>
            </a:pPr>
            <a:endParaRPr sz="16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a:p>
            <a:pPr marL="285750" marR="0" lvl="0" indent="-171450" algn="l" rtl="0">
              <a:spcBef>
                <a:spcPts val="0"/>
              </a:spcBef>
              <a:spcAft>
                <a:spcPts val="0"/>
              </a:spcAft>
              <a:buClr>
                <a:schemeClr val="dk1"/>
              </a:buClr>
              <a:buSzPts val="1800"/>
              <a:buFont typeface="Arial"/>
              <a:buNone/>
            </a:pPr>
            <a:endParaRPr sz="1800" b="1" dirty="0">
              <a:solidFill>
                <a:schemeClr val="dk1"/>
              </a:solidFill>
              <a:latin typeface="Arial"/>
              <a:ea typeface="Arial"/>
              <a:cs typeface="Arial"/>
              <a:sym typeface="Arial"/>
            </a:endParaRPr>
          </a:p>
        </p:txBody>
      </p:sp>
      <p:sp>
        <p:nvSpPr>
          <p:cNvPr id="182" name="Google Shape;182;p21"/>
          <p:cNvSpPr txBox="1"/>
          <p:nvPr/>
        </p:nvSpPr>
        <p:spPr>
          <a:xfrm>
            <a:off x="9369233" y="5861425"/>
            <a:ext cx="2190421" cy="43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4" action="ppaction://hlinksldjump">
                  <a:extLst>
                    <a:ext uri="{A12FA001-AC4F-418D-AE19-62706E023703}">
                      <ahyp:hlinkClr xmlns:ahyp="http://schemas.microsoft.com/office/drawing/2018/hyperlinkcolor" val="tx"/>
                    </a:ext>
                  </a:extLst>
                </a:hlinkClick>
              </a:rPr>
              <a:t>Choose another interest</a:t>
            </a:r>
            <a:endParaRPr dirty="0">
              <a:solidFill>
                <a:srgbClr val="59C9E7"/>
              </a:solidFill>
            </a:endParaRPr>
          </a:p>
        </p:txBody>
      </p:sp>
      <p:sp>
        <p:nvSpPr>
          <p:cNvPr id="183" name="Google Shape;183;p21"/>
          <p:cNvSpPr txBox="1"/>
          <p:nvPr/>
        </p:nvSpPr>
        <p:spPr>
          <a:xfrm>
            <a:off x="552575" y="5861425"/>
            <a:ext cx="2259600" cy="31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rgbClr val="59C9E7"/>
                </a:solidFill>
                <a:hlinkClick r:id="rId5" action="ppaction://hlinksldjump">
                  <a:extLst>
                    <a:ext uri="{A12FA001-AC4F-418D-AE19-62706E023703}">
                      <ahyp:hlinkClr xmlns:ahyp="http://schemas.microsoft.com/office/drawing/2018/hyperlinkcolor" val="tx"/>
                    </a:ext>
                  </a:extLst>
                </a:hlinkClick>
              </a:rPr>
              <a:t>What is my next step?</a:t>
            </a:r>
            <a:r>
              <a:rPr lang="en-US" dirty="0">
                <a:solidFill>
                  <a:srgbClr val="59C9E7"/>
                </a:solidFill>
              </a:rPr>
              <a:t> </a:t>
            </a:r>
            <a:endParaRPr dirty="0">
              <a:solidFill>
                <a:srgbClr val="59C9E7"/>
              </a:solidFill>
            </a:endParaRPr>
          </a:p>
        </p:txBody>
      </p:sp>
      <p:pic>
        <p:nvPicPr>
          <p:cNvPr id="2" name="Picture 1" descr="A black background with a black border&#10;&#10;AI-generated content may be incorrect.">
            <a:extLst>
              <a:ext uri="{FF2B5EF4-FFF2-40B4-BE49-F238E27FC236}">
                <a16:creationId xmlns:a16="http://schemas.microsoft.com/office/drawing/2014/main" id="{8BA442A5-0D63-EBEA-8677-65D91DA1E96B}"/>
              </a:ext>
            </a:extLst>
          </p:cNvPr>
          <p:cNvPicPr>
            <a:picLocks noChangeAspect="1"/>
          </p:cNvPicPr>
          <p:nvPr/>
        </p:nvPicPr>
        <p:blipFill>
          <a:blip r:embed="rId6"/>
          <a:stretch>
            <a:fillRect/>
          </a:stretch>
        </p:blipFill>
        <p:spPr>
          <a:xfrm>
            <a:off x="3422057" y="4127662"/>
            <a:ext cx="5093860" cy="1905434"/>
          </a:xfrm>
          <a:prstGeom prst="rect">
            <a:avLst/>
          </a:prstGeom>
        </p:spPr>
      </p:pic>
    </p:spTree>
  </p:cSld>
  <p:clrMapOvr>
    <a:masterClrMapping/>
  </p:clrMapOvr>
</p:sld>
</file>

<file path=ppt/theme/theme1.xml><?xml version="1.0" encoding="utf-8"?>
<a:theme xmlns:a="http://schemas.openxmlformats.org/drawingml/2006/main" name="RetrospectVTI">
  <a:themeElements>
    <a:clrScheme name="Retrospect">
      <a:dk1>
        <a:srgbClr val="000000"/>
      </a:dk1>
      <a:lt1>
        <a:srgbClr val="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1168</Words>
  <Application>Microsoft Office PowerPoint</Application>
  <PresentationFormat>Widescreen</PresentationFormat>
  <Paragraphs>138</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Arial</vt:lpstr>
      <vt:lpstr>RetrospectVTI</vt:lpstr>
      <vt:lpstr>Which Competition is Right for You?</vt:lpstr>
      <vt:lpstr>Which Educators Rising project is right for you?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Kimberly Usry</cp:lastModifiedBy>
  <cp:revision>1</cp:revision>
  <dcterms:modified xsi:type="dcterms:W3CDTF">2025-07-09T16:01:53Z</dcterms:modified>
</cp:coreProperties>
</file>